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7E_6C68B916.xml" ContentType="application/vnd.ms-powerpoint.comments+xml"/>
  <Override PartName="/ppt/comments/modernComment_184_A1ACD110.xml" ContentType="application/vnd.ms-powerpoint.comments+xml"/>
  <Override PartName="/ppt/comments/modernComment_185_2A8184A0.xml" ContentType="application/vnd.ms-powerpoint.comments+xml"/>
  <Override PartName="/ppt/comments/modernComment_18A_A6F9F5C0.xml" ContentType="application/vnd.ms-powerpoint.comments+xml"/>
  <Override PartName="/ppt/notesSlides/notesSlide1.xml" ContentType="application/vnd.openxmlformats-officedocument.presentationml.notesSlide+xml"/>
  <Override PartName="/ppt/comments/modernComment_18E_AA16E534.xml" ContentType="application/vnd.ms-powerpoint.comments+xml"/>
  <Override PartName="/ppt/comments/modernComment_18F_E6BF1D56.xml" ContentType="application/vnd.ms-powerpoint.comments+xml"/>
  <Override PartName="/ppt/notesSlides/notesSlide2.xml" ContentType="application/vnd.openxmlformats-officedocument.presentationml.notesSlide+xml"/>
  <Override PartName="/ppt/comments/modernComment_1A4_E21E74F7.xml" ContentType="application/vnd.ms-powerpoint.comments+xml"/>
  <Override PartName="/ppt/comments/modernComment_19F_97849960.xml" ContentType="application/vnd.ms-powerpoint.comments+xml"/>
  <Override PartName="/ppt/comments/modernComment_181_78FA6A6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4"/>
    <p:sldMasterId id="2147483825" r:id="rId5"/>
  </p:sldMasterIdLst>
  <p:notesMasterIdLst>
    <p:notesMasterId r:id="rId47"/>
  </p:notesMasterIdLst>
  <p:sldIdLst>
    <p:sldId id="256" r:id="rId6"/>
    <p:sldId id="333" r:id="rId7"/>
    <p:sldId id="381" r:id="rId8"/>
    <p:sldId id="409" r:id="rId9"/>
    <p:sldId id="406" r:id="rId10"/>
    <p:sldId id="407" r:id="rId11"/>
    <p:sldId id="403" r:id="rId12"/>
    <p:sldId id="404" r:id="rId13"/>
    <p:sldId id="405" r:id="rId14"/>
    <p:sldId id="408" r:id="rId15"/>
    <p:sldId id="382" r:id="rId16"/>
    <p:sldId id="387" r:id="rId17"/>
    <p:sldId id="388" r:id="rId18"/>
    <p:sldId id="389" r:id="rId19"/>
    <p:sldId id="390" r:id="rId20"/>
    <p:sldId id="393" r:id="rId21"/>
    <p:sldId id="395" r:id="rId22"/>
    <p:sldId id="396" r:id="rId23"/>
    <p:sldId id="394" r:id="rId24"/>
    <p:sldId id="391" r:id="rId25"/>
    <p:sldId id="392" r:id="rId26"/>
    <p:sldId id="402" r:id="rId27"/>
    <p:sldId id="397" r:id="rId28"/>
    <p:sldId id="398" r:id="rId29"/>
    <p:sldId id="410" r:id="rId30"/>
    <p:sldId id="399" r:id="rId31"/>
    <p:sldId id="421" r:id="rId32"/>
    <p:sldId id="420" r:id="rId33"/>
    <p:sldId id="419" r:id="rId34"/>
    <p:sldId id="418" r:id="rId35"/>
    <p:sldId id="417" r:id="rId36"/>
    <p:sldId id="416" r:id="rId37"/>
    <p:sldId id="415" r:id="rId38"/>
    <p:sldId id="414" r:id="rId39"/>
    <p:sldId id="413" r:id="rId40"/>
    <p:sldId id="412" r:id="rId41"/>
    <p:sldId id="385" r:id="rId42"/>
    <p:sldId id="401" r:id="rId43"/>
    <p:sldId id="400" r:id="rId44"/>
    <p:sldId id="422" r:id="rId45"/>
    <p:sldId id="3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C68DBB-2DFD-984F-AF8A-E14996D2D122}">
          <p14:sldIdLst>
            <p14:sldId id="256"/>
            <p14:sldId id="333"/>
            <p14:sldId id="381"/>
            <p14:sldId id="409"/>
            <p14:sldId id="406"/>
            <p14:sldId id="407"/>
            <p14:sldId id="403"/>
            <p14:sldId id="404"/>
            <p14:sldId id="405"/>
            <p14:sldId id="408"/>
            <p14:sldId id="382"/>
            <p14:sldId id="387"/>
            <p14:sldId id="388"/>
            <p14:sldId id="389"/>
            <p14:sldId id="390"/>
            <p14:sldId id="393"/>
            <p14:sldId id="395"/>
            <p14:sldId id="396"/>
            <p14:sldId id="394"/>
            <p14:sldId id="391"/>
            <p14:sldId id="392"/>
            <p14:sldId id="402"/>
            <p14:sldId id="397"/>
            <p14:sldId id="398"/>
            <p14:sldId id="410"/>
            <p14:sldId id="399"/>
            <p14:sldId id="421"/>
            <p14:sldId id="420"/>
            <p14:sldId id="419"/>
            <p14:sldId id="418"/>
            <p14:sldId id="417"/>
            <p14:sldId id="416"/>
            <p14:sldId id="415"/>
            <p14:sldId id="414"/>
            <p14:sldId id="413"/>
            <p14:sldId id="412"/>
            <p14:sldId id="385"/>
            <p14:sldId id="401"/>
            <p14:sldId id="400"/>
            <p14:sldId id="422"/>
            <p14:sldId id="3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A30813-A965-4BEE-9DF8-6673281DF76B}" name="Guest User" initials="GU" userId="S::urn:spo:anon#18ebc94446ad7035f3d0a96b9d1da37abb890a889beaffa618c2fdbaae41c87d::" providerId="AD"/>
  <p188:author id="{BAF36519-6537-99D2-36B9-19AC26044D50}" name="Lu Yulan" initials="LY" userId="225482cebf059c04" providerId="Windows Live"/>
  <p188:author id="{AB86781F-B7D8-2A82-22B2-852F90459EB3}" name="Guest User" initials="GU" userId="S::urn:spo:anon#a86189228cb822752de915e9098f226c8f948858a6f62fb00dbd49c777ab420e::" providerId="AD"/>
  <p188:author id="{BCB3C959-A3FE-0107-0501-ECB737E3CFEB}" name="Salome Begeladze" initials="SB" userId="S::sbegeladze@conservation.org::96adb18e-054a-414e-bbcd-64790008d16a" providerId="AD"/>
  <p188:author id="{6233AE5F-DA0B-AD9C-824F-47AEF001E2E6}" name="Yulan Lu" initials="" userId="S::ylu@conservation.org::56ddbfd1-9f6d-4fa3-ae7e-11b31c41d5c0" providerId="AD"/>
  <p188:author id="{4F71F264-34EC-0A58-15CB-B69D85A3761C}" name="Isabel Hillman" initials="IH" userId="S::ihillman@conservation.org::f570e4f3-c0c4-415e-853e-3e777855dc43" providerId="AD"/>
  <p188:author id="{3C358568-CD0C-354D-E8AC-3E6B0C90AF8C}" name="Guest User" initials="GU" userId="S::urn:spo:anon#d4afd689f372bc81f8d6d2441ef8b09ddd73d1c36135b3aaf112837dff92e210::" providerId="AD"/>
  <p188:author id="{C7923882-E666-2ACD-1A8E-1FA2531956DC}" name="Lu, Yulan" initials="LY" userId="S::yulan.lu@yale.edu::d68248f3-d729-4765-b7eb-b06b31f291d0" providerId="AD"/>
  <p188:author id="{8350FB84-E77A-E03B-8737-B808938EC71B}" name="ihillman" initials="ih" userId="S::ihillman_conservation.org#ext#@yaleedu.onmicrosoft.com::cf79e8a6-50a1-4a0e-bce5-77d2d3c77fb3" providerId="AD"/>
  <p188:author id="{3CF1E9AE-94DE-CA77-3CD0-BAF3F0DBE04F}" name="Juliana Chapel" initials="JC" userId="S::jchapel@conservation.org::2a421ac2-e8ce-45c7-9dbf-39c25352137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C8689"/>
    <a:srgbClr val="66AE9F"/>
    <a:srgbClr val="92855D"/>
    <a:srgbClr val="639D81"/>
    <a:srgbClr val="887B56"/>
    <a:srgbClr val="66AE9E"/>
    <a:srgbClr val="000000"/>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37489F-ACB1-33BF-C6D5-3D13CC94643C}" v="11" dt="2025-05-02T19:03:35.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Hillman" userId="S::ihillman@conservation.org::f570e4f3-c0c4-415e-853e-3e777855dc43" providerId="AD" clId="Web-{12A42245-D25A-D2C9-A51D-74CD6DD91420}"/>
    <pc:docChg chg="addSld modSld modSection">
      <pc:chgData name="Isabel Hillman" userId="S::ihillman@conservation.org::f570e4f3-c0c4-415e-853e-3e777855dc43" providerId="AD" clId="Web-{12A42245-D25A-D2C9-A51D-74CD6DD91420}" dt="2025-03-26T17:01:05.491" v="127" actId="20577"/>
      <pc:docMkLst>
        <pc:docMk/>
      </pc:docMkLst>
      <pc:sldChg chg="modSp">
        <pc:chgData name="Isabel Hillman" userId="S::ihillman@conservation.org::f570e4f3-c0c4-415e-853e-3e777855dc43" providerId="AD" clId="Web-{12A42245-D25A-D2C9-A51D-74CD6DD91420}" dt="2025-03-26T16:54:25.979" v="28" actId="20577"/>
        <pc:sldMkLst>
          <pc:docMk/>
          <pc:sldMk cId="2265727309" sldId="333"/>
        </pc:sldMkLst>
        <pc:spChg chg="mod">
          <ac:chgData name="Isabel Hillman" userId="S::ihillman@conservation.org::f570e4f3-c0c4-415e-853e-3e777855dc43" providerId="AD" clId="Web-{12A42245-D25A-D2C9-A51D-74CD6DD91420}" dt="2025-03-26T16:54:25.979" v="28" actId="20577"/>
          <ac:spMkLst>
            <pc:docMk/>
            <pc:sldMk cId="2265727309" sldId="333"/>
            <ac:spMk id="3" creationId="{00000000-0000-0000-0000-000000000000}"/>
          </ac:spMkLst>
        </pc:spChg>
      </pc:sldChg>
      <pc:sldChg chg="addSp delSp modSp new">
        <pc:chgData name="Isabel Hillman" userId="S::ihillman@conservation.org::f570e4f3-c0c4-415e-853e-3e777855dc43" providerId="AD" clId="Web-{12A42245-D25A-D2C9-A51D-74CD6DD91420}" dt="2025-03-26T16:58:02.001" v="32"/>
        <pc:sldMkLst>
          <pc:docMk/>
          <pc:sldMk cId="3016311389" sldId="387"/>
        </pc:sldMkLst>
        <pc:picChg chg="add mod">
          <ac:chgData name="Isabel Hillman" userId="S::ihillman@conservation.org::f570e4f3-c0c4-415e-853e-3e777855dc43" providerId="AD" clId="Web-{12A42245-D25A-D2C9-A51D-74CD6DD91420}" dt="2025-03-26T16:58:02.001" v="32"/>
          <ac:picMkLst>
            <pc:docMk/>
            <pc:sldMk cId="3016311389" sldId="387"/>
            <ac:picMk id="5" creationId="{504362B4-1637-144C-5E36-A06E3EBB8FC6}"/>
          </ac:picMkLst>
        </pc:picChg>
      </pc:sldChg>
      <pc:sldChg chg="modSp new">
        <pc:chgData name="Isabel Hillman" userId="S::ihillman@conservation.org::f570e4f3-c0c4-415e-853e-3e777855dc43" providerId="AD" clId="Web-{12A42245-D25A-D2C9-A51D-74CD6DD91420}" dt="2025-03-26T17:01:05.491" v="127" actId="20577"/>
        <pc:sldMkLst>
          <pc:docMk/>
          <pc:sldMk cId="2712457488" sldId="388"/>
        </pc:sldMkLst>
        <pc:spChg chg="mod">
          <ac:chgData name="Isabel Hillman" userId="S::ihillman@conservation.org::f570e4f3-c0c4-415e-853e-3e777855dc43" providerId="AD" clId="Web-{12A42245-D25A-D2C9-A51D-74CD6DD91420}" dt="2025-03-26T17:01:05.491" v="127" actId="20577"/>
          <ac:spMkLst>
            <pc:docMk/>
            <pc:sldMk cId="2712457488" sldId="388"/>
            <ac:spMk id="2" creationId="{94A7F502-2623-AB0A-2CDE-43368606C342}"/>
          </ac:spMkLst>
        </pc:spChg>
        <pc:spChg chg="mod">
          <ac:chgData name="Isabel Hillman" userId="S::ihillman@conservation.org::f570e4f3-c0c4-415e-853e-3e777855dc43" providerId="AD" clId="Web-{12A42245-D25A-D2C9-A51D-74CD6DD91420}" dt="2025-03-26T17:01:03.069" v="126" actId="20577"/>
          <ac:spMkLst>
            <pc:docMk/>
            <pc:sldMk cId="2712457488" sldId="388"/>
            <ac:spMk id="3" creationId="{B85EDB55-7A10-4105-92E8-03F5C54B1C58}"/>
          </ac:spMkLst>
        </pc:spChg>
      </pc:sldChg>
    </pc:docChg>
  </pc:docChgLst>
  <pc:docChgLst>
    <pc:chgData name="Guest User" userId="S::urn:spo:anon#cc14bbe6c5911d0d924a67060496f6aba24ce5de8a55d38909e5ce01c8be006f::" providerId="AD" clId="Web-{E0A7FD48-B563-FF06-AC5B-9D2DCB7CE39D}"/>
    <pc:docChg chg="modSld">
      <pc:chgData name="Guest User" userId="S::urn:spo:anon#cc14bbe6c5911d0d924a67060496f6aba24ce5de8a55d38909e5ce01c8be006f::" providerId="AD" clId="Web-{E0A7FD48-B563-FF06-AC5B-9D2DCB7CE39D}" dt="2025-04-23T19:06:19.377" v="73" actId="20577"/>
      <pc:docMkLst>
        <pc:docMk/>
      </pc:docMkLst>
      <pc:sldChg chg="modSp">
        <pc:chgData name="Guest User" userId="S::urn:spo:anon#cc14bbe6c5911d0d924a67060496f6aba24ce5de8a55d38909e5ce01c8be006f::" providerId="AD" clId="Web-{E0A7FD48-B563-FF06-AC5B-9D2DCB7CE39D}" dt="2025-04-23T19:06:19.377" v="73" actId="20577"/>
        <pc:sldMkLst>
          <pc:docMk/>
          <pc:sldMk cId="4091390254" sldId="408"/>
        </pc:sldMkLst>
        <pc:spChg chg="mod">
          <ac:chgData name="Guest User" userId="S::urn:spo:anon#cc14bbe6c5911d0d924a67060496f6aba24ce5de8a55d38909e5ce01c8be006f::" providerId="AD" clId="Web-{E0A7FD48-B563-FF06-AC5B-9D2DCB7CE39D}" dt="2025-04-23T19:06:19.377" v="73" actId="20577"/>
          <ac:spMkLst>
            <pc:docMk/>
            <pc:sldMk cId="4091390254" sldId="408"/>
            <ac:spMk id="3" creationId="{115954FB-0FDC-F390-169F-69A7F19E0DD3}"/>
          </ac:spMkLst>
        </pc:spChg>
      </pc:sldChg>
    </pc:docChg>
  </pc:docChgLst>
  <pc:docChgLst>
    <pc:chgData name="Guest User" userId="S::urn:spo:anon#cc14bbe6c5911d0d924a67060496f6aba24ce5de8a55d38909e5ce01c8be006f::" providerId="AD" clId="Web-{BCA9F112-B7A2-5619-E87E-3F1779A9FB1C}"/>
    <pc:docChg chg="addSld modSld sldOrd modSection">
      <pc:chgData name="Guest User" userId="S::urn:spo:anon#cc14bbe6c5911d0d924a67060496f6aba24ce5de8a55d38909e5ce01c8be006f::" providerId="AD" clId="Web-{BCA9F112-B7A2-5619-E87E-3F1779A9FB1C}" dt="2025-04-10T12:59:46.427" v="930" actId="20577"/>
      <pc:docMkLst>
        <pc:docMk/>
      </pc:docMkLst>
      <pc:sldChg chg="addSp modSp">
        <pc:chgData name="Guest User" userId="S::urn:spo:anon#cc14bbe6c5911d0d924a67060496f6aba24ce5de8a55d38909e5ce01c8be006f::" providerId="AD" clId="Web-{BCA9F112-B7A2-5619-E87E-3F1779A9FB1C}" dt="2025-04-10T11:22:06.374" v="273" actId="14100"/>
        <pc:sldMkLst>
          <pc:docMk/>
          <pc:sldMk cId="2677982207" sldId="403"/>
        </pc:sldMkLst>
        <pc:spChg chg="mod">
          <ac:chgData name="Guest User" userId="S::urn:spo:anon#cc14bbe6c5911d0d924a67060496f6aba24ce5de8a55d38909e5ce01c8be006f::" providerId="AD" clId="Web-{BCA9F112-B7A2-5619-E87E-3F1779A9FB1C}" dt="2025-04-10T11:12:48.665" v="157" actId="20577"/>
          <ac:spMkLst>
            <pc:docMk/>
            <pc:sldMk cId="2677982207" sldId="403"/>
            <ac:spMk id="2" creationId="{7EE1B23E-1B0E-98D0-6E86-A5D5E0E79CE0}"/>
          </ac:spMkLst>
        </pc:spChg>
        <pc:spChg chg="mod">
          <ac:chgData name="Guest User" userId="S::urn:spo:anon#cc14bbe6c5911d0d924a67060496f6aba24ce5de8a55d38909e5ce01c8be006f::" providerId="AD" clId="Web-{BCA9F112-B7A2-5619-E87E-3F1779A9FB1C}" dt="2025-04-10T11:22:06.374" v="273" actId="14100"/>
          <ac:spMkLst>
            <pc:docMk/>
            <pc:sldMk cId="2677982207" sldId="403"/>
            <ac:spMk id="3" creationId="{5A335E3E-771C-DAA8-0B41-D5E662336E8F}"/>
          </ac:spMkLst>
        </pc:spChg>
        <pc:picChg chg="add mod">
          <ac:chgData name="Guest User" userId="S::urn:spo:anon#cc14bbe6c5911d0d924a67060496f6aba24ce5de8a55d38909e5ce01c8be006f::" providerId="AD" clId="Web-{BCA9F112-B7A2-5619-E87E-3F1779A9FB1C}" dt="2025-04-10T11:11:39.256" v="111" actId="1076"/>
          <ac:picMkLst>
            <pc:docMk/>
            <pc:sldMk cId="2677982207" sldId="403"/>
            <ac:picMk id="5" creationId="{F90E42AE-AC58-7FAD-A6C9-5FB0F4EF8437}"/>
          </ac:picMkLst>
        </pc:picChg>
      </pc:sldChg>
      <pc:sldChg chg="addSp delSp modSp new">
        <pc:chgData name="Guest User" userId="S::urn:spo:anon#cc14bbe6c5911d0d924a67060496f6aba24ce5de8a55d38909e5ce01c8be006f::" providerId="AD" clId="Web-{BCA9F112-B7A2-5619-E87E-3F1779A9FB1C}" dt="2025-04-10T11:21:56.358" v="272" actId="14100"/>
        <pc:sldMkLst>
          <pc:docMk/>
          <pc:sldMk cId="3239682784" sldId="404"/>
        </pc:sldMkLst>
        <pc:spChg chg="mod">
          <ac:chgData name="Guest User" userId="S::urn:spo:anon#cc14bbe6c5911d0d924a67060496f6aba24ce5de8a55d38909e5ce01c8be006f::" providerId="AD" clId="Web-{BCA9F112-B7A2-5619-E87E-3F1779A9FB1C}" dt="2025-04-10T11:15:25.110" v="173" actId="20577"/>
          <ac:spMkLst>
            <pc:docMk/>
            <pc:sldMk cId="3239682784" sldId="404"/>
            <ac:spMk id="2" creationId="{A2CAEAC9-E707-148F-A0F4-7ADE843AD196}"/>
          </ac:spMkLst>
        </pc:spChg>
        <pc:spChg chg="add mod">
          <ac:chgData name="Guest User" userId="S::urn:spo:anon#cc14bbe6c5911d0d924a67060496f6aba24ce5de8a55d38909e5ce01c8be006f::" providerId="AD" clId="Web-{BCA9F112-B7A2-5619-E87E-3F1779A9FB1C}" dt="2025-04-10T11:21:56.358" v="272" actId="14100"/>
          <ac:spMkLst>
            <pc:docMk/>
            <pc:sldMk cId="3239682784" sldId="404"/>
            <ac:spMk id="8" creationId="{241D0101-FA52-7012-ED64-C12CF765CBE6}"/>
          </ac:spMkLst>
        </pc:spChg>
        <pc:picChg chg="add mod ord">
          <ac:chgData name="Guest User" userId="S::urn:spo:anon#cc14bbe6c5911d0d924a67060496f6aba24ce5de8a55d38909e5ce01c8be006f::" providerId="AD" clId="Web-{BCA9F112-B7A2-5619-E87E-3F1779A9FB1C}" dt="2025-04-10T11:20:33.246" v="175" actId="1076"/>
          <ac:picMkLst>
            <pc:docMk/>
            <pc:sldMk cId="3239682784" sldId="404"/>
            <ac:picMk id="5" creationId="{7C427A7C-06D2-DE66-5104-FEF46A34845D}"/>
          </ac:picMkLst>
        </pc:picChg>
      </pc:sldChg>
      <pc:sldChg chg="addSp modSp new">
        <pc:chgData name="Guest User" userId="S::urn:spo:anon#cc14bbe6c5911d0d924a67060496f6aba24ce5de8a55d38909e5ce01c8be006f::" providerId="AD" clId="Web-{BCA9F112-B7A2-5619-E87E-3F1779A9FB1C}" dt="2025-04-10T11:31:25.284" v="370" actId="20577"/>
        <pc:sldMkLst>
          <pc:docMk/>
          <pc:sldMk cId="66653849" sldId="405"/>
        </pc:sldMkLst>
        <pc:spChg chg="mod">
          <ac:chgData name="Guest User" userId="S::urn:spo:anon#cc14bbe6c5911d0d924a67060496f6aba24ce5de8a55d38909e5ce01c8be006f::" providerId="AD" clId="Web-{BCA9F112-B7A2-5619-E87E-3F1779A9FB1C}" dt="2025-04-10T11:23:18.939" v="290" actId="20577"/>
          <ac:spMkLst>
            <pc:docMk/>
            <pc:sldMk cId="66653849" sldId="405"/>
            <ac:spMk id="2" creationId="{695C9758-54D3-95FA-2C48-787E126066E3}"/>
          </ac:spMkLst>
        </pc:spChg>
        <pc:spChg chg="mod">
          <ac:chgData name="Guest User" userId="S::urn:spo:anon#cc14bbe6c5911d0d924a67060496f6aba24ce5de8a55d38909e5ce01c8be006f::" providerId="AD" clId="Web-{BCA9F112-B7A2-5619-E87E-3F1779A9FB1C}" dt="2025-04-10T11:31:25.284" v="370" actId="20577"/>
          <ac:spMkLst>
            <pc:docMk/>
            <pc:sldMk cId="66653849" sldId="405"/>
            <ac:spMk id="3" creationId="{33A8E3D1-046D-4F36-6235-8FEB1D1CB54C}"/>
          </ac:spMkLst>
        </pc:spChg>
        <pc:picChg chg="add mod">
          <ac:chgData name="Guest User" userId="S::urn:spo:anon#cc14bbe6c5911d0d924a67060496f6aba24ce5de8a55d38909e5ce01c8be006f::" providerId="AD" clId="Web-{BCA9F112-B7A2-5619-E87E-3F1779A9FB1C}" dt="2025-04-10T11:29:20.326" v="358" actId="1076"/>
          <ac:picMkLst>
            <pc:docMk/>
            <pc:sldMk cId="66653849" sldId="405"/>
            <ac:picMk id="5" creationId="{53B0B3AA-A1A0-2F77-B431-4684470DFA4E}"/>
          </ac:picMkLst>
        </pc:picChg>
      </pc:sldChg>
      <pc:sldChg chg="addSp modSp new">
        <pc:chgData name="Guest User" userId="S::urn:spo:anon#cc14bbe6c5911d0d924a67060496f6aba24ce5de8a55d38909e5ce01c8be006f::" providerId="AD" clId="Web-{BCA9F112-B7A2-5619-E87E-3F1779A9FB1C}" dt="2025-04-10T12:44:31.695" v="816" actId="20577"/>
        <pc:sldMkLst>
          <pc:docMk/>
          <pc:sldMk cId="3051082970" sldId="406"/>
        </pc:sldMkLst>
        <pc:spChg chg="mod">
          <ac:chgData name="Guest User" userId="S::urn:spo:anon#cc14bbe6c5911d0d924a67060496f6aba24ce5de8a55d38909e5ce01c8be006f::" providerId="AD" clId="Web-{BCA9F112-B7A2-5619-E87E-3F1779A9FB1C}" dt="2025-04-10T12:44:31.695" v="816" actId="20577"/>
          <ac:spMkLst>
            <pc:docMk/>
            <pc:sldMk cId="3051082970" sldId="406"/>
            <ac:spMk id="2" creationId="{F35EDE28-BF91-CA70-8BA8-0447F4B416D4}"/>
          </ac:spMkLst>
        </pc:spChg>
        <pc:spChg chg="mod">
          <ac:chgData name="Guest User" userId="S::urn:spo:anon#cc14bbe6c5911d0d924a67060496f6aba24ce5de8a55d38909e5ce01c8be006f::" providerId="AD" clId="Web-{BCA9F112-B7A2-5619-E87E-3F1779A9FB1C}" dt="2025-04-10T12:03:12.880" v="774" actId="14100"/>
          <ac:spMkLst>
            <pc:docMk/>
            <pc:sldMk cId="3051082970" sldId="406"/>
            <ac:spMk id="3" creationId="{85D84EA5-722E-2392-D94D-C3BC9187A22A}"/>
          </ac:spMkLst>
        </pc:spChg>
        <pc:picChg chg="add mod">
          <ac:chgData name="Guest User" userId="S::urn:spo:anon#cc14bbe6c5911d0d924a67060496f6aba24ce5de8a55d38909e5ce01c8be006f::" providerId="AD" clId="Web-{BCA9F112-B7A2-5619-E87E-3F1779A9FB1C}" dt="2025-04-10T12:03:52.929" v="780" actId="1076"/>
          <ac:picMkLst>
            <pc:docMk/>
            <pc:sldMk cId="3051082970" sldId="406"/>
            <ac:picMk id="5" creationId="{B3BE48DF-1121-9B17-4F81-B318FF6EC502}"/>
          </ac:picMkLst>
        </pc:picChg>
      </pc:sldChg>
      <pc:sldChg chg="addSp modSp new ord">
        <pc:chgData name="Guest User" userId="S::urn:spo:anon#cc14bbe6c5911d0d924a67060496f6aba24ce5de8a55d38909e5ce01c8be006f::" providerId="AD" clId="Web-{BCA9F112-B7A2-5619-E87E-3F1779A9FB1C}" dt="2025-04-10T12:09:47.050" v="805" actId="20577"/>
        <pc:sldMkLst>
          <pc:docMk/>
          <pc:sldMk cId="81503502" sldId="407"/>
        </pc:sldMkLst>
        <pc:spChg chg="mod">
          <ac:chgData name="Guest User" userId="S::urn:spo:anon#cc14bbe6c5911d0d924a67060496f6aba24ce5de8a55d38909e5ce01c8be006f::" providerId="AD" clId="Web-{BCA9F112-B7A2-5619-E87E-3F1779A9FB1C}" dt="2025-04-10T11:44:55.796" v="404" actId="20577"/>
          <ac:spMkLst>
            <pc:docMk/>
            <pc:sldMk cId="81503502" sldId="407"/>
            <ac:spMk id="2" creationId="{6DFAA790-C67E-01FE-9372-0D7FA1AF67D4}"/>
          </ac:spMkLst>
        </pc:spChg>
        <pc:spChg chg="mod">
          <ac:chgData name="Guest User" userId="S::urn:spo:anon#cc14bbe6c5911d0d924a67060496f6aba24ce5de8a55d38909e5ce01c8be006f::" providerId="AD" clId="Web-{BCA9F112-B7A2-5619-E87E-3F1779A9FB1C}" dt="2025-04-10T12:09:47.050" v="805" actId="20577"/>
          <ac:spMkLst>
            <pc:docMk/>
            <pc:sldMk cId="81503502" sldId="407"/>
            <ac:spMk id="3" creationId="{3DE68CAC-4C43-6FF0-A685-C666F3C47BEA}"/>
          </ac:spMkLst>
        </pc:spChg>
        <pc:picChg chg="add mod">
          <ac:chgData name="Guest User" userId="S::urn:spo:anon#cc14bbe6c5911d0d924a67060496f6aba24ce5de8a55d38909e5ce01c8be006f::" providerId="AD" clId="Web-{BCA9F112-B7A2-5619-E87E-3F1779A9FB1C}" dt="2025-04-10T11:52:15.045" v="598" actId="1076"/>
          <ac:picMkLst>
            <pc:docMk/>
            <pc:sldMk cId="81503502" sldId="407"/>
            <ac:picMk id="5" creationId="{E4A776BD-D8B5-293A-D53A-1FA60D8441FE}"/>
          </ac:picMkLst>
        </pc:picChg>
      </pc:sldChg>
      <pc:sldChg chg="modSp new">
        <pc:chgData name="Guest User" userId="S::urn:spo:anon#cc14bbe6c5911d0d924a67060496f6aba24ce5de8a55d38909e5ce01c8be006f::" providerId="AD" clId="Web-{BCA9F112-B7A2-5619-E87E-3F1779A9FB1C}" dt="2025-04-10T12:59:46.427" v="930" actId="20577"/>
        <pc:sldMkLst>
          <pc:docMk/>
          <pc:sldMk cId="4091390254" sldId="408"/>
        </pc:sldMkLst>
        <pc:spChg chg="mod">
          <ac:chgData name="Guest User" userId="S::urn:spo:anon#cc14bbe6c5911d0d924a67060496f6aba24ce5de8a55d38909e5ce01c8be006f::" providerId="AD" clId="Web-{BCA9F112-B7A2-5619-E87E-3F1779A9FB1C}" dt="2025-04-10T12:44:53.509" v="841" actId="20577"/>
          <ac:spMkLst>
            <pc:docMk/>
            <pc:sldMk cId="4091390254" sldId="408"/>
            <ac:spMk id="2" creationId="{F656F6A0-4E65-A3CE-4187-F927E5E2D0FA}"/>
          </ac:spMkLst>
        </pc:spChg>
        <pc:spChg chg="mod">
          <ac:chgData name="Guest User" userId="S::urn:spo:anon#cc14bbe6c5911d0d924a67060496f6aba24ce5de8a55d38909e5ce01c8be006f::" providerId="AD" clId="Web-{BCA9F112-B7A2-5619-E87E-3F1779A9FB1C}" dt="2025-04-10T12:59:46.427" v="930" actId="20577"/>
          <ac:spMkLst>
            <pc:docMk/>
            <pc:sldMk cId="4091390254" sldId="408"/>
            <ac:spMk id="3" creationId="{115954FB-0FDC-F390-169F-69A7F19E0DD3}"/>
          </ac:spMkLst>
        </pc:spChg>
      </pc:sldChg>
    </pc:docChg>
  </pc:docChgLst>
  <pc:docChgLst>
    <pc:chgData name="Yulan Lu" userId="S::ylu@conservation.org::56ddbfd1-9f6d-4fa3-ae7e-11b31c41d5c0" providerId="AD" clId="Web-{653F9680-0C70-083A-267D-06D4BB1E6946}"/>
    <pc:docChg chg="addSld modSld sldOrd modSection">
      <pc:chgData name="Yulan Lu" userId="S::ylu@conservation.org::56ddbfd1-9f6d-4fa3-ae7e-11b31c41d5c0" providerId="AD" clId="Web-{653F9680-0C70-083A-267D-06D4BB1E6946}" dt="2025-04-23T19:19:30.585" v="78" actId="20577"/>
      <pc:docMkLst>
        <pc:docMk/>
      </pc:docMkLst>
      <pc:sldChg chg="modSp">
        <pc:chgData name="Yulan Lu" userId="S::ylu@conservation.org::56ddbfd1-9f6d-4fa3-ae7e-11b31c41d5c0" providerId="AD" clId="Web-{653F9680-0C70-083A-267D-06D4BB1E6946}" dt="2025-04-23T18:36:27.992" v="3" actId="20577"/>
        <pc:sldMkLst>
          <pc:docMk/>
          <pc:sldMk cId="2974150474" sldId="393"/>
        </pc:sldMkLst>
        <pc:spChg chg="mod">
          <ac:chgData name="Yulan Lu" userId="S::ylu@conservation.org::56ddbfd1-9f6d-4fa3-ae7e-11b31c41d5c0" providerId="AD" clId="Web-{653F9680-0C70-083A-267D-06D4BB1E6946}" dt="2025-04-23T18:36:27.992" v="3" actId="20577"/>
          <ac:spMkLst>
            <pc:docMk/>
            <pc:sldMk cId="2974150474" sldId="393"/>
            <ac:spMk id="3" creationId="{B44B4581-E1A8-B44A-FC85-8952BF28AA43}"/>
          </ac:spMkLst>
        </pc:spChg>
      </pc:sldChg>
      <pc:sldChg chg="mod modShow">
        <pc:chgData name="Yulan Lu" userId="S::ylu@conservation.org::56ddbfd1-9f6d-4fa3-ae7e-11b31c41d5c0" providerId="AD" clId="Web-{653F9680-0C70-083A-267D-06D4BB1E6946}" dt="2025-04-23T17:15:49.806" v="0"/>
        <pc:sldMkLst>
          <pc:docMk/>
          <pc:sldMk cId="264441174" sldId="411"/>
        </pc:sldMkLst>
      </pc:sldChg>
      <pc:sldChg chg="ord">
        <pc:chgData name="Yulan Lu" userId="S::ylu@conservation.org::56ddbfd1-9f6d-4fa3-ae7e-11b31c41d5c0" providerId="AD" clId="Web-{653F9680-0C70-083A-267D-06D4BB1E6946}" dt="2025-04-23T18:48:41.471" v="4"/>
        <pc:sldMkLst>
          <pc:docMk/>
          <pc:sldMk cId="2832208258" sldId="412"/>
        </pc:sldMkLst>
      </pc:sldChg>
      <pc:sldChg chg="addSp modSp new">
        <pc:chgData name="Yulan Lu" userId="S::ylu@conservation.org::56ddbfd1-9f6d-4fa3-ae7e-11b31c41d5c0" providerId="AD" clId="Web-{653F9680-0C70-083A-267D-06D4BB1E6946}" dt="2025-04-23T19:19:30.585" v="78" actId="20577"/>
        <pc:sldMkLst>
          <pc:docMk/>
          <pc:sldMk cId="4258665234" sldId="422"/>
        </pc:sldMkLst>
      </pc:sldChg>
    </pc:docChg>
  </pc:docChgLst>
  <pc:docChgLst>
    <pc:chgData name="Isabel Hillman" userId="S::ihillman@conservation.org::f570e4f3-c0c4-415e-853e-3e777855dc43" providerId="AD" clId="Web-{CCB43F4E-1D66-7908-00D7-2967683B1A04}"/>
    <pc:docChg chg="modSld">
      <pc:chgData name="Isabel Hillman" userId="S::ihillman@conservation.org::f570e4f3-c0c4-415e-853e-3e777855dc43" providerId="AD" clId="Web-{CCB43F4E-1D66-7908-00D7-2967683B1A04}" dt="2025-04-24T12:34:07.712" v="36" actId="20577"/>
      <pc:docMkLst>
        <pc:docMk/>
      </pc:docMkLst>
      <pc:sldChg chg="modSp">
        <pc:chgData name="Isabel Hillman" userId="S::ihillman@conservation.org::f570e4f3-c0c4-415e-853e-3e777855dc43" providerId="AD" clId="Web-{CCB43F4E-1D66-7908-00D7-2967683B1A04}" dt="2025-04-23T18:35:06.451" v="10" actId="20577"/>
        <pc:sldMkLst>
          <pc:docMk/>
          <pc:sldMk cId="713131168" sldId="389"/>
        </pc:sldMkLst>
        <pc:spChg chg="mod">
          <ac:chgData name="Isabel Hillman" userId="S::ihillman@conservation.org::f570e4f3-c0c4-415e-853e-3e777855dc43" providerId="AD" clId="Web-{CCB43F4E-1D66-7908-00D7-2967683B1A04}" dt="2025-04-23T18:35:06.451" v="10" actId="20577"/>
          <ac:spMkLst>
            <pc:docMk/>
            <pc:sldMk cId="713131168" sldId="389"/>
            <ac:spMk id="3" creationId="{2D8C02AB-D397-8561-9112-B82C8AEB920E}"/>
          </ac:spMkLst>
        </pc:spChg>
      </pc:sldChg>
      <pc:sldChg chg="modSp modCm">
        <pc:chgData name="Isabel Hillman" userId="S::ihillman@conservation.org::f570e4f3-c0c4-415e-853e-3e777855dc43" providerId="AD" clId="Web-{CCB43F4E-1D66-7908-00D7-2967683B1A04}" dt="2025-04-24T12:34:07.712" v="36" actId="20577"/>
        <pc:sldMkLst>
          <pc:docMk/>
          <pc:sldMk cId="2029031004" sldId="396"/>
        </pc:sldMkLst>
        <pc:spChg chg="mod">
          <ac:chgData name="Isabel Hillman" userId="S::ihillman@conservation.org::f570e4f3-c0c4-415e-853e-3e777855dc43" providerId="AD" clId="Web-{CCB43F4E-1D66-7908-00D7-2967683B1A04}" dt="2025-04-24T12:34:07.712" v="36" actId="20577"/>
          <ac:spMkLst>
            <pc:docMk/>
            <pc:sldMk cId="2029031004" sldId="396"/>
            <ac:spMk id="3" creationId="{B2682470-23E5-E6E2-AD26-EEAF1F2800FD}"/>
          </ac:spMkLst>
        </pc:spChg>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CCB43F4E-1D66-7908-00D7-2967683B1A04}" dt="2025-04-24T12:33:58.056" v="35" actId="20577"/>
              <pc2:cmMkLst xmlns:pc2="http://schemas.microsoft.com/office/powerpoint/2019/9/main/command">
                <pc:docMk/>
                <pc:sldMk cId="2029031004" sldId="396"/>
                <pc2:cmMk id="{15D37E47-F1E1-49BF-9283-F342244189B4}"/>
              </pc2:cmMkLst>
            </pc226:cmChg>
          </p:ext>
        </pc:extLst>
      </pc:sldChg>
      <pc:sldChg chg="modSp">
        <pc:chgData name="Isabel Hillman" userId="S::ihillman@conservation.org::f570e4f3-c0c4-415e-853e-3e777855dc43" providerId="AD" clId="Web-{CCB43F4E-1D66-7908-00D7-2967683B1A04}" dt="2025-04-24T12:32:16.255" v="29" actId="20577"/>
        <pc:sldMkLst>
          <pc:docMk/>
          <pc:sldMk cId="2853627188" sldId="398"/>
        </pc:sldMkLst>
        <pc:spChg chg="mod">
          <ac:chgData name="Isabel Hillman" userId="S::ihillman@conservation.org::f570e4f3-c0c4-415e-853e-3e777855dc43" providerId="AD" clId="Web-{CCB43F4E-1D66-7908-00D7-2967683B1A04}" dt="2025-04-24T12:32:16.255" v="29" actId="20577"/>
          <ac:spMkLst>
            <pc:docMk/>
            <pc:sldMk cId="2853627188" sldId="398"/>
            <ac:spMk id="3" creationId="{93549F1A-AF1C-AA5B-CE4B-6C823526BD62}"/>
          </ac:spMkLst>
        </pc:spChg>
      </pc:sldChg>
    </pc:docChg>
  </pc:docChgLst>
  <pc:docChgLst>
    <pc:chgData name="Juliana Chapel" userId="S::jchapel@conservation.org::2a421ac2-e8ce-45c7-9dbf-39c253521374" providerId="AD" clId="Web-{FA06B734-8AD7-10F5-2EF7-480663BE004D}"/>
    <pc:docChg chg="modSld">
      <pc:chgData name="Juliana Chapel" userId="S::jchapel@conservation.org::2a421ac2-e8ce-45c7-9dbf-39c253521374" providerId="AD" clId="Web-{FA06B734-8AD7-10F5-2EF7-480663BE004D}" dt="2025-04-15T17:56:13.932" v="1" actId="20577"/>
      <pc:docMkLst>
        <pc:docMk/>
      </pc:docMkLst>
      <pc:sldChg chg="modSp">
        <pc:chgData name="Juliana Chapel" userId="S::jchapel@conservation.org::2a421ac2-e8ce-45c7-9dbf-39c253521374" providerId="AD" clId="Web-{FA06B734-8AD7-10F5-2EF7-480663BE004D}" dt="2025-04-15T17:56:13.932" v="1" actId="20577"/>
        <pc:sldMkLst>
          <pc:docMk/>
          <pc:sldMk cId="3663840377" sldId="397"/>
        </pc:sldMkLst>
        <pc:spChg chg="mod">
          <ac:chgData name="Juliana Chapel" userId="S::jchapel@conservation.org::2a421ac2-e8ce-45c7-9dbf-39c253521374" providerId="AD" clId="Web-{FA06B734-8AD7-10F5-2EF7-480663BE004D}" dt="2025-04-15T17:56:13.932" v="1" actId="20577"/>
          <ac:spMkLst>
            <pc:docMk/>
            <pc:sldMk cId="3663840377" sldId="397"/>
            <ac:spMk id="3" creationId="{BFAACBDC-2D24-1BF3-BA05-A9D9C63D0D9D}"/>
          </ac:spMkLst>
        </pc:spChg>
      </pc:sldChg>
    </pc:docChg>
  </pc:docChgLst>
  <pc:docChgLst>
    <pc:chgData name="Juliana Chapel" userId="S::jchapel@conservation.org::2a421ac2-e8ce-45c7-9dbf-39c253521374" providerId="AD" clId="Web-{1C4CA81B-7FD5-0F0D-B5D1-5D6089BB54D1}"/>
    <pc:docChg chg="modSld">
      <pc:chgData name="Juliana Chapel" userId="S::jchapel@conservation.org::2a421ac2-e8ce-45c7-9dbf-39c253521374" providerId="AD" clId="Web-{1C4CA81B-7FD5-0F0D-B5D1-5D6089BB54D1}" dt="2025-04-15T22:40:52.535" v="88" actId="20577"/>
      <pc:docMkLst>
        <pc:docMk/>
      </pc:docMkLst>
      <pc:sldChg chg="modSp">
        <pc:chgData name="Juliana Chapel" userId="S::jchapel@conservation.org::2a421ac2-e8ce-45c7-9dbf-39c253521374" providerId="AD" clId="Web-{1C4CA81B-7FD5-0F0D-B5D1-5D6089BB54D1}" dt="2025-04-15T22:40:52.535" v="88" actId="20577"/>
        <pc:sldMkLst>
          <pc:docMk/>
          <pc:sldMk cId="1820312082" sldId="402"/>
        </pc:sldMkLst>
        <pc:spChg chg="mod">
          <ac:chgData name="Juliana Chapel" userId="S::jchapel@conservation.org::2a421ac2-e8ce-45c7-9dbf-39c253521374" providerId="AD" clId="Web-{1C4CA81B-7FD5-0F0D-B5D1-5D6089BB54D1}" dt="2025-04-15T22:40:52.535" v="88" actId="20577"/>
          <ac:spMkLst>
            <pc:docMk/>
            <pc:sldMk cId="1820312082" sldId="402"/>
            <ac:spMk id="3" creationId="{BD09B97B-BFD5-7EE9-F462-13CF32F91D21}"/>
          </ac:spMkLst>
        </pc:spChg>
      </pc:sldChg>
    </pc:docChg>
  </pc:docChgLst>
  <pc:docChgLst>
    <pc:chgData name="Juliana Chapel" userId="S::jchapel@conservation.org::2a421ac2-e8ce-45c7-9dbf-39c253521374" providerId="AD" clId="Web-{C137489F-ACB1-33BF-C6D5-3D13CC94643C}"/>
    <pc:docChg chg="modSld">
      <pc:chgData name="Juliana Chapel" userId="S::jchapel@conservation.org::2a421ac2-e8ce-45c7-9dbf-39c253521374" providerId="AD" clId="Web-{C137489F-ACB1-33BF-C6D5-3D13CC94643C}" dt="2025-05-02T19:03:29.597" v="0"/>
      <pc:docMkLst>
        <pc:docMk/>
      </pc:docMkLst>
      <pc:sldChg chg="modSp">
        <pc:chgData name="Juliana Chapel" userId="S::jchapel@conservation.org::2a421ac2-e8ce-45c7-9dbf-39c253521374" providerId="AD" clId="Web-{C137489F-ACB1-33BF-C6D5-3D13CC94643C}" dt="2025-05-02T19:03:29.597" v="0"/>
        <pc:sldMkLst>
          <pc:docMk/>
          <pc:sldMk cId="735637289" sldId="400"/>
        </pc:sldMkLst>
        <pc:graphicFrameChg chg="modGraphic">
          <ac:chgData name="Juliana Chapel" userId="S::jchapel@conservation.org::2a421ac2-e8ce-45c7-9dbf-39c253521374" providerId="AD" clId="Web-{C137489F-ACB1-33BF-C6D5-3D13CC94643C}" dt="2025-05-02T19:03:29.597" v="0"/>
          <ac:graphicFrameMkLst>
            <pc:docMk/>
            <pc:sldMk cId="735637289" sldId="400"/>
            <ac:graphicFrameMk id="6" creationId="{AE4EB6B6-E0A8-1217-7D8A-3C59A97FE4C2}"/>
          </ac:graphicFrameMkLst>
        </pc:graphicFrameChg>
      </pc:sldChg>
    </pc:docChg>
  </pc:docChgLst>
  <pc:docChgLst>
    <pc:chgData name="Yulan Lu" userId="S::ylu@conservation.org::56ddbfd1-9f6d-4fa3-ae7e-11b31c41d5c0" providerId="AD" clId="Web-{66500E3D-F90C-5C63-1705-B5D23392BD0F}"/>
    <pc:docChg chg="modSld">
      <pc:chgData name="Yulan Lu" userId="S::ylu@conservation.org::56ddbfd1-9f6d-4fa3-ae7e-11b31c41d5c0" providerId="AD" clId="Web-{66500E3D-F90C-5C63-1705-B5D23392BD0F}" dt="2025-04-29T17:47:16.868" v="9" actId="20577"/>
      <pc:docMkLst>
        <pc:docMk/>
      </pc:docMkLst>
      <pc:sldChg chg="modSp">
        <pc:chgData name="Yulan Lu" userId="S::ylu@conservation.org::56ddbfd1-9f6d-4fa3-ae7e-11b31c41d5c0" providerId="AD" clId="Web-{66500E3D-F90C-5C63-1705-B5D23392BD0F}" dt="2025-04-29T17:41:10.246" v="4" actId="20577"/>
        <pc:sldMkLst>
          <pc:docMk/>
          <pc:sldMk cId="2712457488" sldId="388"/>
        </pc:sldMkLst>
        <pc:spChg chg="mod">
          <ac:chgData name="Yulan Lu" userId="S::ylu@conservation.org::56ddbfd1-9f6d-4fa3-ae7e-11b31c41d5c0" providerId="AD" clId="Web-{66500E3D-F90C-5C63-1705-B5D23392BD0F}" dt="2025-04-29T17:41:10.246" v="4" actId="20577"/>
          <ac:spMkLst>
            <pc:docMk/>
            <pc:sldMk cId="2712457488" sldId="388"/>
            <ac:spMk id="3" creationId="{B85EDB55-7A10-4105-92E8-03F5C54B1C58}"/>
          </ac:spMkLst>
        </pc:spChg>
      </pc:sldChg>
      <pc:sldChg chg="modSp">
        <pc:chgData name="Yulan Lu" userId="S::ylu@conservation.org::56ddbfd1-9f6d-4fa3-ae7e-11b31c41d5c0" providerId="AD" clId="Web-{66500E3D-F90C-5C63-1705-B5D23392BD0F}" dt="2025-04-29T17:47:16.868" v="9" actId="20577"/>
        <pc:sldMkLst>
          <pc:docMk/>
          <pc:sldMk cId="713131168" sldId="389"/>
        </pc:sldMkLst>
        <pc:spChg chg="mod">
          <ac:chgData name="Yulan Lu" userId="S::ylu@conservation.org::56ddbfd1-9f6d-4fa3-ae7e-11b31c41d5c0" providerId="AD" clId="Web-{66500E3D-F90C-5C63-1705-B5D23392BD0F}" dt="2025-04-29T17:47:16.868" v="9" actId="20577"/>
          <ac:spMkLst>
            <pc:docMk/>
            <pc:sldMk cId="713131168" sldId="389"/>
            <ac:spMk id="3" creationId="{2D8C02AB-D397-8561-9112-B82C8AEB920E}"/>
          </ac:spMkLst>
        </pc:spChg>
      </pc:sldChg>
    </pc:docChg>
  </pc:docChgLst>
  <pc:docChgLst>
    <pc:chgData name="Isabel Hillman" userId="S::ihillman@conservation.org::f570e4f3-c0c4-415e-853e-3e777855dc43" providerId="AD" clId="Web-{511C6741-9A1A-4F38-3C42-1FDE499C8F34}"/>
    <pc:docChg chg="modSld">
      <pc:chgData name="Isabel Hillman" userId="S::ihillman@conservation.org::f570e4f3-c0c4-415e-853e-3e777855dc43" providerId="AD" clId="Web-{511C6741-9A1A-4F38-3C42-1FDE499C8F34}" dt="2025-03-31T15:20:34.368" v="258" actId="20577"/>
      <pc:docMkLst>
        <pc:docMk/>
      </pc:docMkLst>
      <pc:sldChg chg="addSp modSp">
        <pc:chgData name="Isabel Hillman" userId="S::ihillman@conservation.org::f570e4f3-c0c4-415e-853e-3e777855dc43" providerId="AD" clId="Web-{511C6741-9A1A-4F38-3C42-1FDE499C8F34}" dt="2025-03-31T15:20:34.368" v="258" actId="20577"/>
        <pc:sldMkLst>
          <pc:docMk/>
          <pc:sldMk cId="2029031004" sldId="396"/>
        </pc:sldMkLst>
        <pc:spChg chg="mod">
          <ac:chgData name="Isabel Hillman" userId="S::ihillman@conservation.org::f570e4f3-c0c4-415e-853e-3e777855dc43" providerId="AD" clId="Web-{511C6741-9A1A-4F38-3C42-1FDE499C8F34}" dt="2025-03-31T15:18:07.206" v="106" actId="20577"/>
          <ac:spMkLst>
            <pc:docMk/>
            <pc:sldMk cId="2029031004" sldId="396"/>
            <ac:spMk id="3" creationId="{B2682470-23E5-E6E2-AD26-EEAF1F2800FD}"/>
          </ac:spMkLst>
        </pc:spChg>
        <pc:spChg chg="add mod">
          <ac:chgData name="Isabel Hillman" userId="S::ihillman@conservation.org::f570e4f3-c0c4-415e-853e-3e777855dc43" providerId="AD" clId="Web-{511C6741-9A1A-4F38-3C42-1FDE499C8F34}" dt="2025-03-31T15:20:34.368" v="258" actId="20577"/>
          <ac:spMkLst>
            <pc:docMk/>
            <pc:sldMk cId="2029031004" sldId="396"/>
            <ac:spMk id="5" creationId="{8921E131-F437-2E68-7B1F-8652CDF795BD}"/>
          </ac:spMkLst>
        </pc:spChg>
      </pc:sldChg>
    </pc:docChg>
  </pc:docChgLst>
  <pc:docChgLst>
    <pc:chgData name="Isabel Hillman" userId="S::ihillman@conservation.org::f570e4f3-c0c4-415e-853e-3e777855dc43" providerId="AD" clId="Web-{3FDA2674-3D53-9760-506D-D40D1A0986C2}"/>
    <pc:docChg chg="delSld modSld modSection">
      <pc:chgData name="Isabel Hillman" userId="S::ihillman@conservation.org::f570e4f3-c0c4-415e-853e-3e777855dc43" providerId="AD" clId="Web-{3FDA2674-3D53-9760-506D-D40D1A0986C2}" dt="2025-04-25T20:57:15.818" v="74" actId="1076"/>
      <pc:docMkLst>
        <pc:docMk/>
      </pc:docMkLst>
      <pc:sldChg chg="modSp">
        <pc:chgData name="Isabel Hillman" userId="S::ihillman@conservation.org::f570e4f3-c0c4-415e-853e-3e777855dc43" providerId="AD" clId="Web-{3FDA2674-3D53-9760-506D-D40D1A0986C2}" dt="2025-04-25T20:46:47.589" v="60" actId="20577"/>
        <pc:sldMkLst>
          <pc:docMk/>
          <pc:sldMk cId="2853627188" sldId="398"/>
        </pc:sldMkLst>
        <pc:spChg chg="mod">
          <ac:chgData name="Isabel Hillman" userId="S::ihillman@conservation.org::f570e4f3-c0c4-415e-853e-3e777855dc43" providerId="AD" clId="Web-{3FDA2674-3D53-9760-506D-D40D1A0986C2}" dt="2025-04-25T20:46:47.589" v="60" actId="20577"/>
          <ac:spMkLst>
            <pc:docMk/>
            <pc:sldMk cId="2853627188" sldId="398"/>
            <ac:spMk id="3" creationId="{93549F1A-AF1C-AA5B-CE4B-6C823526BD62}"/>
          </ac:spMkLst>
        </pc:spChg>
      </pc:sldChg>
      <pc:sldChg chg="modSp">
        <pc:chgData name="Isabel Hillman" userId="S::ihillman@conservation.org::f570e4f3-c0c4-415e-853e-3e777855dc43" providerId="AD" clId="Web-{3FDA2674-3D53-9760-506D-D40D1A0986C2}" dt="2025-04-25T20:57:15.818" v="74" actId="1076"/>
        <pc:sldMkLst>
          <pc:docMk/>
          <pc:sldMk cId="4141926505" sldId="409"/>
        </pc:sldMkLst>
        <pc:spChg chg="mod">
          <ac:chgData name="Isabel Hillman" userId="S::ihillman@conservation.org::f570e4f3-c0c4-415e-853e-3e777855dc43" providerId="AD" clId="Web-{3FDA2674-3D53-9760-506D-D40D1A0986C2}" dt="2025-04-25T20:57:15.818" v="74" actId="1076"/>
          <ac:spMkLst>
            <pc:docMk/>
            <pc:sldMk cId="4141926505" sldId="409"/>
            <ac:spMk id="6" creationId="{858E9658-B219-11A1-971C-6DBC73736B2D}"/>
          </ac:spMkLst>
        </pc:spChg>
      </pc:sldChg>
      <pc:sldChg chg="del">
        <pc:chgData name="Isabel Hillman" userId="S::ihillman@conservation.org::f570e4f3-c0c4-415e-853e-3e777855dc43" providerId="AD" clId="Web-{3FDA2674-3D53-9760-506D-D40D1A0986C2}" dt="2025-04-25T20:46:09.761" v="0"/>
        <pc:sldMkLst>
          <pc:docMk/>
          <pc:sldMk cId="264441174" sldId="411"/>
        </pc:sldMkLst>
      </pc:sldChg>
    </pc:docChg>
  </pc:docChgLst>
  <pc:docChgLst>
    <pc:chgData name="Isabel Hillman" userId="S::ihillman@conservation.org::f570e4f3-c0c4-415e-853e-3e777855dc43" providerId="AD" clId="Web-{8B4215F6-4678-DC84-8993-9C750EB40210}"/>
    <pc:docChg chg="addSld modSld modSection">
      <pc:chgData name="Isabel Hillman" userId="S::ihillman@conservation.org::f570e4f3-c0c4-415e-853e-3e777855dc43" providerId="AD" clId="Web-{8B4215F6-4678-DC84-8993-9C750EB40210}" dt="2025-03-28T16:35:34.776" v="1443" actId="20577"/>
      <pc:docMkLst>
        <pc:docMk/>
      </pc:docMkLst>
      <pc:sldChg chg="modSp">
        <pc:chgData name="Isabel Hillman" userId="S::ihillman@conservation.org::f570e4f3-c0c4-415e-853e-3e777855dc43" providerId="AD" clId="Web-{8B4215F6-4678-DC84-8993-9C750EB40210}" dt="2025-03-26T17:47:17.356" v="380" actId="20577"/>
        <pc:sldMkLst>
          <pc:docMk/>
          <pc:sldMk cId="2265727309" sldId="333"/>
        </pc:sldMkLst>
        <pc:spChg chg="mod">
          <ac:chgData name="Isabel Hillman" userId="S::ihillman@conservation.org::f570e4f3-c0c4-415e-853e-3e777855dc43" providerId="AD" clId="Web-{8B4215F6-4678-DC84-8993-9C750EB40210}" dt="2025-03-26T17:47:17.356" v="380" actId="20577"/>
          <ac:spMkLst>
            <pc:docMk/>
            <pc:sldMk cId="2265727309" sldId="333"/>
            <ac:spMk id="3" creationId="{00000000-0000-0000-0000-000000000000}"/>
          </ac:spMkLst>
        </pc:spChg>
      </pc:sldChg>
      <pc:sldChg chg="modSp">
        <pc:chgData name="Isabel Hillman" userId="S::ihillman@conservation.org::f570e4f3-c0c4-415e-853e-3e777855dc43" providerId="AD" clId="Web-{8B4215F6-4678-DC84-8993-9C750EB40210}" dt="2025-03-26T17:42:33.178" v="165" actId="20577"/>
        <pc:sldMkLst>
          <pc:docMk/>
          <pc:sldMk cId="1873441739" sldId="384"/>
        </pc:sldMkLst>
      </pc:sldChg>
      <pc:sldChg chg="modSp">
        <pc:chgData name="Isabel Hillman" userId="S::ihillman@conservation.org::f570e4f3-c0c4-415e-853e-3e777855dc43" providerId="AD" clId="Web-{8B4215F6-4678-DC84-8993-9C750EB40210}" dt="2025-03-28T16:33:02.465" v="1184" actId="20577"/>
        <pc:sldMkLst>
          <pc:docMk/>
          <pc:sldMk cId="2029677154" sldId="385"/>
        </pc:sldMkLst>
        <pc:spChg chg="mod">
          <ac:chgData name="Isabel Hillman" userId="S::ihillman@conservation.org::f570e4f3-c0c4-415e-853e-3e777855dc43" providerId="AD" clId="Web-{8B4215F6-4678-DC84-8993-9C750EB40210}" dt="2025-03-28T16:33:02.465" v="1184" actId="20577"/>
          <ac:spMkLst>
            <pc:docMk/>
            <pc:sldMk cId="2029677154" sldId="385"/>
            <ac:spMk id="3" creationId="{485750E3-73EE-81F2-B4C6-1732E3431140}"/>
          </ac:spMkLst>
        </pc:spChg>
      </pc:sldChg>
      <pc:sldChg chg="modSp">
        <pc:chgData name="Isabel Hillman" userId="S::ihillman@conservation.org::f570e4f3-c0c4-415e-853e-3e777855dc43" providerId="AD" clId="Web-{8B4215F6-4678-DC84-8993-9C750EB40210}" dt="2025-03-26T17:35:32.267" v="70" actId="20577"/>
        <pc:sldMkLst>
          <pc:docMk/>
          <pc:sldMk cId="2245469551" sldId="391"/>
        </pc:sldMkLst>
        <pc:spChg chg="mod">
          <ac:chgData name="Isabel Hillman" userId="S::ihillman@conservation.org::f570e4f3-c0c4-415e-853e-3e777855dc43" providerId="AD" clId="Web-{8B4215F6-4678-DC84-8993-9C750EB40210}" dt="2025-03-26T17:33:43.745" v="0" actId="20577"/>
          <ac:spMkLst>
            <pc:docMk/>
            <pc:sldMk cId="2245469551" sldId="391"/>
            <ac:spMk id="2" creationId="{80CA9F2F-6C5D-2C5E-A84A-58E2A6ADDD29}"/>
          </ac:spMkLst>
        </pc:spChg>
        <pc:spChg chg="mod">
          <ac:chgData name="Isabel Hillman" userId="S::ihillman@conservation.org::f570e4f3-c0c4-415e-853e-3e777855dc43" providerId="AD" clId="Web-{8B4215F6-4678-DC84-8993-9C750EB40210}" dt="2025-03-26T17:35:32.267" v="70" actId="20577"/>
          <ac:spMkLst>
            <pc:docMk/>
            <pc:sldMk cId="2245469551" sldId="391"/>
            <ac:spMk id="3" creationId="{37DFAF56-9941-5738-302A-F93953D52753}"/>
          </ac:spMkLst>
        </pc:spChg>
      </pc:sldChg>
      <pc:sldChg chg="modSp new">
        <pc:chgData name="Isabel Hillman" userId="S::ihillman@conservation.org::f570e4f3-c0c4-415e-853e-3e777855dc43" providerId="AD" clId="Web-{8B4215F6-4678-DC84-8993-9C750EB40210}" dt="2025-03-26T17:34:51.168" v="16" actId="20577"/>
        <pc:sldMkLst>
          <pc:docMk/>
          <pc:sldMk cId="3779245317" sldId="392"/>
        </pc:sldMkLst>
        <pc:spChg chg="mod">
          <ac:chgData name="Isabel Hillman" userId="S::ihillman@conservation.org::f570e4f3-c0c4-415e-853e-3e777855dc43" providerId="AD" clId="Web-{8B4215F6-4678-DC84-8993-9C750EB40210}" dt="2025-03-26T17:34:51.168" v="16" actId="20577"/>
          <ac:spMkLst>
            <pc:docMk/>
            <pc:sldMk cId="3779245317" sldId="392"/>
            <ac:spMk id="2" creationId="{CAB34533-C0C5-68EE-7454-EAEBF337AA06}"/>
          </ac:spMkLst>
        </pc:spChg>
      </pc:sldChg>
      <pc:sldChg chg="modSp new">
        <pc:chgData name="Isabel Hillman" userId="S::ihillman@conservation.org::f570e4f3-c0c4-415e-853e-3e777855dc43" providerId="AD" clId="Web-{8B4215F6-4678-DC84-8993-9C750EB40210}" dt="2025-03-26T17:45:22.338" v="368" actId="20577"/>
        <pc:sldMkLst>
          <pc:docMk/>
          <pc:sldMk cId="2974150474" sldId="393"/>
        </pc:sldMkLst>
        <pc:spChg chg="mod">
          <ac:chgData name="Isabel Hillman" userId="S::ihillman@conservation.org::f570e4f3-c0c4-415e-853e-3e777855dc43" providerId="AD" clId="Web-{8B4215F6-4678-DC84-8993-9C750EB40210}" dt="2025-03-26T17:39:16.033" v="99" actId="20577"/>
          <ac:spMkLst>
            <pc:docMk/>
            <pc:sldMk cId="2974150474" sldId="393"/>
            <ac:spMk id="2" creationId="{EBE7BFC1-5EFE-994C-F969-8E20496C09E7}"/>
          </ac:spMkLst>
        </pc:spChg>
        <pc:spChg chg="mod">
          <ac:chgData name="Isabel Hillman" userId="S::ihillman@conservation.org::f570e4f3-c0c4-415e-853e-3e777855dc43" providerId="AD" clId="Web-{8B4215F6-4678-DC84-8993-9C750EB40210}" dt="2025-03-26T17:45:22.338" v="368" actId="20577"/>
          <ac:spMkLst>
            <pc:docMk/>
            <pc:sldMk cId="2974150474" sldId="393"/>
            <ac:spMk id="3" creationId="{B44B4581-E1A8-B44A-FC85-8952BF28AA43}"/>
          </ac:spMkLst>
        </pc:spChg>
      </pc:sldChg>
      <pc:sldChg chg="add replId">
        <pc:chgData name="Isabel Hillman" userId="S::ihillman@conservation.org::f570e4f3-c0c4-415e-853e-3e777855dc43" providerId="AD" clId="Web-{8B4215F6-4678-DC84-8993-9C750EB40210}" dt="2025-03-26T17:41:16.599" v="114"/>
        <pc:sldMkLst>
          <pc:docMk/>
          <pc:sldMk cId="2801399232" sldId="394"/>
        </pc:sldMkLst>
      </pc:sldChg>
      <pc:sldChg chg="modSp add replId">
        <pc:chgData name="Isabel Hillman" userId="S::ihillman@conservation.org::f570e4f3-c0c4-415e-853e-3e777855dc43" providerId="AD" clId="Web-{8B4215F6-4678-DC84-8993-9C750EB40210}" dt="2025-03-28T15:56:26.963" v="664" actId="20577"/>
        <pc:sldMkLst>
          <pc:docMk/>
          <pc:sldMk cId="1446522839" sldId="395"/>
        </pc:sldMkLst>
        <pc:spChg chg="mod">
          <ac:chgData name="Isabel Hillman" userId="S::ihillman@conservation.org::f570e4f3-c0c4-415e-853e-3e777855dc43" providerId="AD" clId="Web-{8B4215F6-4678-DC84-8993-9C750EB40210}" dt="2025-03-28T15:51:30.184" v="410" actId="14100"/>
          <ac:spMkLst>
            <pc:docMk/>
            <pc:sldMk cId="1446522839" sldId="395"/>
            <ac:spMk id="2" creationId="{02BB8007-DE41-53D2-FE03-9068F5D7B645}"/>
          </ac:spMkLst>
        </pc:spChg>
        <pc:spChg chg="mod">
          <ac:chgData name="Isabel Hillman" userId="S::ihillman@conservation.org::f570e4f3-c0c4-415e-853e-3e777855dc43" providerId="AD" clId="Web-{8B4215F6-4678-DC84-8993-9C750EB40210}" dt="2025-03-28T15:56:26.963" v="664" actId="20577"/>
          <ac:spMkLst>
            <pc:docMk/>
            <pc:sldMk cId="1446522839" sldId="395"/>
            <ac:spMk id="3" creationId="{30EF6B18-917A-55E4-0262-DCE03FA8F4AA}"/>
          </ac:spMkLst>
        </pc:spChg>
      </pc:sldChg>
      <pc:sldChg chg="modSp add replId">
        <pc:chgData name="Isabel Hillman" userId="S::ihillman@conservation.org::f570e4f3-c0c4-415e-853e-3e777855dc43" providerId="AD" clId="Web-{8B4215F6-4678-DC84-8993-9C750EB40210}" dt="2025-03-28T16:07:05.053" v="932" actId="20577"/>
        <pc:sldMkLst>
          <pc:docMk/>
          <pc:sldMk cId="2029031004" sldId="396"/>
        </pc:sldMkLst>
        <pc:spChg chg="mod">
          <ac:chgData name="Isabel Hillman" userId="S::ihillman@conservation.org::f570e4f3-c0c4-415e-853e-3e777855dc43" providerId="AD" clId="Web-{8B4215F6-4678-DC84-8993-9C750EB40210}" dt="2025-03-28T15:57:01.275" v="681" actId="20577"/>
          <ac:spMkLst>
            <pc:docMk/>
            <pc:sldMk cId="2029031004" sldId="396"/>
            <ac:spMk id="2" creationId="{DEB1A13D-69D0-02D9-C859-58EFBC26E56F}"/>
          </ac:spMkLst>
        </pc:spChg>
        <pc:spChg chg="mod">
          <ac:chgData name="Isabel Hillman" userId="S::ihillman@conservation.org::f570e4f3-c0c4-415e-853e-3e777855dc43" providerId="AD" clId="Web-{8B4215F6-4678-DC84-8993-9C750EB40210}" dt="2025-03-28T16:07:05.053" v="932" actId="20577"/>
          <ac:spMkLst>
            <pc:docMk/>
            <pc:sldMk cId="2029031004" sldId="396"/>
            <ac:spMk id="3" creationId="{B2682470-23E5-E6E2-AD26-EEAF1F2800FD}"/>
          </ac:spMkLst>
        </pc:spChg>
      </pc:sldChg>
      <pc:sldChg chg="modSp add replId">
        <pc:chgData name="Isabel Hillman" userId="S::ihillman@conservation.org::f570e4f3-c0c4-415e-853e-3e777855dc43" providerId="AD" clId="Web-{8B4215F6-4678-DC84-8993-9C750EB40210}" dt="2025-03-28T16:07:48.505" v="938" actId="20577"/>
        <pc:sldMkLst>
          <pc:docMk/>
          <pc:sldMk cId="3663840377" sldId="397"/>
        </pc:sldMkLst>
        <pc:spChg chg="mod">
          <ac:chgData name="Isabel Hillman" userId="S::ihillman@conservation.org::f570e4f3-c0c4-415e-853e-3e777855dc43" providerId="AD" clId="Web-{8B4215F6-4678-DC84-8993-9C750EB40210}" dt="2025-03-28T16:07:48.505" v="938" actId="20577"/>
          <ac:spMkLst>
            <pc:docMk/>
            <pc:sldMk cId="3663840377" sldId="397"/>
            <ac:spMk id="2" creationId="{257B3BB5-0D13-F9E8-E661-89B41357A67B}"/>
          </ac:spMkLst>
        </pc:spChg>
      </pc:sldChg>
      <pc:sldChg chg="modSp add replId">
        <pc:chgData name="Isabel Hillman" userId="S::ihillman@conservation.org::f570e4f3-c0c4-415e-853e-3e777855dc43" providerId="AD" clId="Web-{8B4215F6-4678-DC84-8993-9C750EB40210}" dt="2025-03-28T16:08:12.849" v="965" actId="14100"/>
        <pc:sldMkLst>
          <pc:docMk/>
          <pc:sldMk cId="2853627188" sldId="398"/>
        </pc:sldMkLst>
        <pc:spChg chg="mod">
          <ac:chgData name="Isabel Hillman" userId="S::ihillman@conservation.org::f570e4f3-c0c4-415e-853e-3e777855dc43" providerId="AD" clId="Web-{8B4215F6-4678-DC84-8993-9C750EB40210}" dt="2025-03-28T16:08:12.849" v="965" actId="14100"/>
          <ac:spMkLst>
            <pc:docMk/>
            <pc:sldMk cId="2853627188" sldId="398"/>
            <ac:spMk id="2" creationId="{A822183C-807B-6973-1405-DD2430C7909C}"/>
          </ac:spMkLst>
        </pc:spChg>
      </pc:sldChg>
      <pc:sldChg chg="modSp add replId">
        <pc:chgData name="Isabel Hillman" userId="S::ihillman@conservation.org::f570e4f3-c0c4-415e-853e-3e777855dc43" providerId="AD" clId="Web-{8B4215F6-4678-DC84-8993-9C750EB40210}" dt="2025-03-28T16:08:30.989" v="970" actId="20577"/>
        <pc:sldMkLst>
          <pc:docMk/>
          <pc:sldMk cId="3871284566" sldId="399"/>
        </pc:sldMkLst>
        <pc:spChg chg="mod">
          <ac:chgData name="Isabel Hillman" userId="S::ihillman@conservation.org::f570e4f3-c0c4-415e-853e-3e777855dc43" providerId="AD" clId="Web-{8B4215F6-4678-DC84-8993-9C750EB40210}" dt="2025-03-28T16:08:30.989" v="970" actId="20577"/>
          <ac:spMkLst>
            <pc:docMk/>
            <pc:sldMk cId="3871284566" sldId="399"/>
            <ac:spMk id="2" creationId="{F50B64EC-E675-EB06-A961-094958FEBEE0}"/>
          </ac:spMkLst>
        </pc:spChg>
      </pc:sldChg>
      <pc:sldChg chg="addSp modSp add replId">
        <pc:chgData name="Isabel Hillman" userId="S::ihillman@conservation.org::f570e4f3-c0c4-415e-853e-3e777855dc43" providerId="AD" clId="Web-{8B4215F6-4678-DC84-8993-9C750EB40210}" dt="2025-03-28T16:31:45.356" v="1073" actId="20577"/>
        <pc:sldMkLst>
          <pc:docMk/>
          <pc:sldMk cId="735637289" sldId="400"/>
        </pc:sldMkLst>
        <pc:spChg chg="mod">
          <ac:chgData name="Isabel Hillman" userId="S::ihillman@conservation.org::f570e4f3-c0c4-415e-853e-3e777855dc43" providerId="AD" clId="Web-{8B4215F6-4678-DC84-8993-9C750EB40210}" dt="2025-03-28T16:31:15.606" v="1062" actId="1076"/>
          <ac:spMkLst>
            <pc:docMk/>
            <pc:sldMk cId="735637289" sldId="400"/>
            <ac:spMk id="2" creationId="{825B8A94-C093-BC11-8248-63C7C0219C38}"/>
          </ac:spMkLst>
        </pc:spChg>
        <pc:spChg chg="mod">
          <ac:chgData name="Isabel Hillman" userId="S::ihillman@conservation.org::f570e4f3-c0c4-415e-853e-3e777855dc43" providerId="AD" clId="Web-{8B4215F6-4678-DC84-8993-9C750EB40210}" dt="2025-03-28T16:31:45.356" v="1073" actId="20577"/>
          <ac:spMkLst>
            <pc:docMk/>
            <pc:sldMk cId="735637289" sldId="400"/>
            <ac:spMk id="3" creationId="{022095B7-6E15-67ED-680C-C3368DDBA5F2}"/>
          </ac:spMkLst>
        </pc:spChg>
        <pc:graphicFrameChg chg="add mod modGraphic">
          <ac:chgData name="Isabel Hillman" userId="S::ihillman@conservation.org::f570e4f3-c0c4-415e-853e-3e777855dc43" providerId="AD" clId="Web-{8B4215F6-4678-DC84-8993-9C750EB40210}" dt="2025-03-28T16:29:55.607" v="1050" actId="1076"/>
          <ac:graphicFrameMkLst>
            <pc:docMk/>
            <pc:sldMk cId="735637289" sldId="400"/>
            <ac:graphicFrameMk id="6" creationId="{AE4EB6B6-E0A8-1217-7D8A-3C59A97FE4C2}"/>
          </ac:graphicFrameMkLst>
        </pc:graphicFrameChg>
      </pc:sldChg>
      <pc:sldChg chg="modSp add replId">
        <pc:chgData name="Isabel Hillman" userId="S::ihillman@conservation.org::f570e4f3-c0c4-415e-853e-3e777855dc43" providerId="AD" clId="Web-{8B4215F6-4678-DC84-8993-9C750EB40210}" dt="2025-03-28T16:35:34.776" v="1443" actId="20577"/>
        <pc:sldMkLst>
          <pc:docMk/>
          <pc:sldMk cId="3211250364" sldId="401"/>
        </pc:sldMkLst>
        <pc:spChg chg="mod">
          <ac:chgData name="Isabel Hillman" userId="S::ihillman@conservation.org::f570e4f3-c0c4-415e-853e-3e777855dc43" providerId="AD" clId="Web-{8B4215F6-4678-DC84-8993-9C750EB40210}" dt="2025-03-28T16:32:23.606" v="1097" actId="20577"/>
          <ac:spMkLst>
            <pc:docMk/>
            <pc:sldMk cId="3211250364" sldId="401"/>
            <ac:spMk id="2" creationId="{AD3A3EB5-ECB8-11DA-D97F-081A03F122C9}"/>
          </ac:spMkLst>
        </pc:spChg>
        <pc:spChg chg="mod">
          <ac:chgData name="Isabel Hillman" userId="S::ihillman@conservation.org::f570e4f3-c0c4-415e-853e-3e777855dc43" providerId="AD" clId="Web-{8B4215F6-4678-DC84-8993-9C750EB40210}" dt="2025-03-28T16:35:34.776" v="1443" actId="20577"/>
          <ac:spMkLst>
            <pc:docMk/>
            <pc:sldMk cId="3211250364" sldId="401"/>
            <ac:spMk id="3" creationId="{744BC123-96D3-B854-9269-D646AD6597DF}"/>
          </ac:spMkLst>
        </pc:spChg>
      </pc:sldChg>
    </pc:docChg>
  </pc:docChgLst>
  <pc:docChgLst>
    <pc:chgData name="Yulan Lu" userId="S::ylu@conservation.org::56ddbfd1-9f6d-4fa3-ae7e-11b31c41d5c0" providerId="AD" clId="Web-{8649BDF1-12BB-FE9D-AE81-013765FCAC44}"/>
    <pc:docChg chg="modSld">
      <pc:chgData name="Yulan Lu" userId="S::ylu@conservation.org::56ddbfd1-9f6d-4fa3-ae7e-11b31c41d5c0" providerId="AD" clId="Web-{8649BDF1-12BB-FE9D-AE81-013765FCAC44}" dt="2025-04-28T22:53:19.129" v="31" actId="1076"/>
      <pc:docMkLst>
        <pc:docMk/>
      </pc:docMkLst>
      <pc:sldChg chg="addSp modSp">
        <pc:chgData name="Yulan Lu" userId="S::ylu@conservation.org::56ddbfd1-9f6d-4fa3-ae7e-11b31c41d5c0" providerId="AD" clId="Web-{8649BDF1-12BB-FE9D-AE81-013765FCAC44}" dt="2025-04-28T22:53:19.129" v="31" actId="1076"/>
        <pc:sldMkLst>
          <pc:docMk/>
          <pc:sldMk cId="3051082970" sldId="406"/>
        </pc:sldMkLst>
        <pc:spChg chg="mod">
          <ac:chgData name="Yulan Lu" userId="S::ylu@conservation.org::56ddbfd1-9f6d-4fa3-ae7e-11b31c41d5c0" providerId="AD" clId="Web-{8649BDF1-12BB-FE9D-AE81-013765FCAC44}" dt="2025-04-28T22:52:00.705" v="5" actId="20577"/>
          <ac:spMkLst>
            <pc:docMk/>
            <pc:sldMk cId="3051082970" sldId="406"/>
            <ac:spMk id="2" creationId="{F35EDE28-BF91-CA70-8BA8-0447F4B416D4}"/>
          </ac:spMkLst>
        </pc:spChg>
        <pc:spChg chg="mod">
          <ac:chgData name="Yulan Lu" userId="S::ylu@conservation.org::56ddbfd1-9f6d-4fa3-ae7e-11b31c41d5c0" providerId="AD" clId="Web-{8649BDF1-12BB-FE9D-AE81-013765FCAC44}" dt="2025-04-28T22:53:13.597" v="29" actId="14100"/>
          <ac:spMkLst>
            <pc:docMk/>
            <pc:sldMk cId="3051082970" sldId="406"/>
            <ac:spMk id="3" creationId="{85D84EA5-722E-2392-D94D-C3BC9187A22A}"/>
          </ac:spMkLst>
        </pc:spChg>
        <pc:picChg chg="mod">
          <ac:chgData name="Yulan Lu" userId="S::ylu@conservation.org::56ddbfd1-9f6d-4fa3-ae7e-11b31c41d5c0" providerId="AD" clId="Web-{8649BDF1-12BB-FE9D-AE81-013765FCAC44}" dt="2025-04-28T22:53:05.175" v="24" actId="1076"/>
          <ac:picMkLst>
            <pc:docMk/>
            <pc:sldMk cId="3051082970" sldId="406"/>
            <ac:picMk id="5" creationId="{B3BE48DF-1121-9B17-4F81-B318FF6EC502}"/>
          </ac:picMkLst>
        </pc:picChg>
        <pc:picChg chg="add mod">
          <ac:chgData name="Yulan Lu" userId="S::ylu@conservation.org::56ddbfd1-9f6d-4fa3-ae7e-11b31c41d5c0" providerId="AD" clId="Web-{8649BDF1-12BB-FE9D-AE81-013765FCAC44}" dt="2025-04-28T22:53:19.129" v="31" actId="1076"/>
          <ac:picMkLst>
            <pc:docMk/>
            <pc:sldMk cId="3051082970" sldId="406"/>
            <ac:picMk id="7" creationId="{DFC72BB0-9F71-31B8-4F0C-DC5499814D6F}"/>
          </ac:picMkLst>
        </pc:picChg>
      </pc:sldChg>
      <pc:sldChg chg="mod modShow">
        <pc:chgData name="Yulan Lu" userId="S::ylu@conservation.org::56ddbfd1-9f6d-4fa3-ae7e-11b31c41d5c0" providerId="AD" clId="Web-{8649BDF1-12BB-FE9D-AE81-013765FCAC44}" dt="2025-04-28T22:51:35.236" v="0"/>
        <pc:sldMkLst>
          <pc:docMk/>
          <pc:sldMk cId="4141926505" sldId="409"/>
        </pc:sldMkLst>
      </pc:sldChg>
    </pc:docChg>
  </pc:docChgLst>
  <pc:docChgLst>
    <pc:chgData name="Isabel Hillman" userId="S::ihillman@conservation.org::f570e4f3-c0c4-415e-853e-3e777855dc43" providerId="AD" clId="Web-{842D8802-EB8E-076A-7D2B-3E49D672ECF5}"/>
    <pc:docChg chg="addSld modSld modSection">
      <pc:chgData name="Isabel Hillman" userId="S::ihillman@conservation.org::f570e4f3-c0c4-415e-853e-3e777855dc43" providerId="AD" clId="Web-{842D8802-EB8E-076A-7D2B-3E49D672ECF5}" dt="2025-04-17T14:04:30.766" v="228" actId="1076"/>
      <pc:docMkLst>
        <pc:docMk/>
      </pc:docMkLst>
      <pc:sldChg chg="modSp modCm">
        <pc:chgData name="Isabel Hillman" userId="S::ihillman@conservation.org::f570e4f3-c0c4-415e-853e-3e777855dc43" providerId="AD" clId="Web-{842D8802-EB8E-076A-7D2B-3E49D672ECF5}" dt="2025-04-17T12:33:01.440" v="43" actId="20577"/>
        <pc:sldMkLst>
          <pc:docMk/>
          <pc:sldMk cId="2029031004" sldId="396"/>
        </pc:sldMkLst>
        <pc:spChg chg="mod">
          <ac:chgData name="Isabel Hillman" userId="S::ihillman@conservation.org::f570e4f3-c0c4-415e-853e-3e777855dc43" providerId="AD" clId="Web-{842D8802-EB8E-076A-7D2B-3E49D672ECF5}" dt="2025-04-17T12:33:01.440" v="43" actId="20577"/>
          <ac:spMkLst>
            <pc:docMk/>
            <pc:sldMk cId="2029031004" sldId="396"/>
            <ac:spMk id="3" creationId="{B2682470-23E5-E6E2-AD26-EEAF1F2800FD}"/>
          </ac:spMkLst>
        </pc:spChg>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842D8802-EB8E-076A-7D2B-3E49D672ECF5}" dt="2025-04-17T12:32:29.267" v="0" actId="20577"/>
              <pc2:cmMkLst xmlns:pc2="http://schemas.microsoft.com/office/powerpoint/2019/9/main/command">
                <pc:docMk/>
                <pc:sldMk cId="2029031004" sldId="396"/>
                <pc2:cmMk id="{27B1071C-EBBD-4458-95AA-7837872911CC}"/>
              </pc2:cmMkLst>
            </pc226:cmChg>
          </p:ext>
        </pc:extLst>
      </pc:sldChg>
      <pc:sldChg chg="addSp delSp modSp">
        <pc:chgData name="Isabel Hillman" userId="S::ihillman@conservation.org::f570e4f3-c0c4-415e-853e-3e777855dc43" providerId="AD" clId="Web-{842D8802-EB8E-076A-7D2B-3E49D672ECF5}" dt="2025-04-17T14:04:30.766" v="228" actId="1076"/>
        <pc:sldMkLst>
          <pc:docMk/>
          <pc:sldMk cId="3663840377" sldId="397"/>
        </pc:sldMkLst>
        <pc:spChg chg="mod">
          <ac:chgData name="Isabel Hillman" userId="S::ihillman@conservation.org::f570e4f3-c0c4-415e-853e-3e777855dc43" providerId="AD" clId="Web-{842D8802-EB8E-076A-7D2B-3E49D672ECF5}" dt="2025-04-17T12:34:32.239" v="47" actId="20577"/>
          <ac:spMkLst>
            <pc:docMk/>
            <pc:sldMk cId="3663840377" sldId="397"/>
            <ac:spMk id="3" creationId="{BFAACBDC-2D24-1BF3-BA05-A9D9C63D0D9D}"/>
          </ac:spMkLst>
        </pc:spChg>
        <pc:picChg chg="add mod">
          <ac:chgData name="Isabel Hillman" userId="S::ihillman@conservation.org::f570e4f3-c0c4-415e-853e-3e777855dc43" providerId="AD" clId="Web-{842D8802-EB8E-076A-7D2B-3E49D672ECF5}" dt="2025-04-17T14:04:30.766" v="228" actId="1076"/>
          <ac:picMkLst>
            <pc:docMk/>
            <pc:sldMk cId="3663840377" sldId="397"/>
            <ac:picMk id="8" creationId="{68368672-0260-571E-FFEE-4B97428E5694}"/>
          </ac:picMkLst>
        </pc:picChg>
      </pc:sldChg>
      <pc:sldChg chg="modSp modCm">
        <pc:chgData name="Isabel Hillman" userId="S::ihillman@conservation.org::f570e4f3-c0c4-415e-853e-3e777855dc43" providerId="AD" clId="Web-{842D8802-EB8E-076A-7D2B-3E49D672ECF5}" dt="2025-04-17T12:35:24.975" v="73" actId="20577"/>
        <pc:sldMkLst>
          <pc:docMk/>
          <pc:sldMk cId="3871284566" sldId="399"/>
        </pc:sldMkLst>
        <pc:spChg chg="mod">
          <ac:chgData name="Isabel Hillman" userId="S::ihillman@conservation.org::f570e4f3-c0c4-415e-853e-3e777855dc43" providerId="AD" clId="Web-{842D8802-EB8E-076A-7D2B-3E49D672ECF5}" dt="2025-04-17T12:35:24.975" v="73" actId="20577"/>
          <ac:spMkLst>
            <pc:docMk/>
            <pc:sldMk cId="3871284566" sldId="399"/>
            <ac:spMk id="3" creationId="{04B618D4-B6C8-240B-2166-A328E10EEC8E}"/>
          </ac:spMkLst>
        </pc:spChg>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842D8802-EB8E-076A-7D2B-3E49D672ECF5}" dt="2025-04-17T12:35:18.506" v="72" actId="20577"/>
              <pc2:cmMkLst xmlns:pc2="http://schemas.microsoft.com/office/powerpoint/2019/9/main/command">
                <pc:docMk/>
                <pc:sldMk cId="3871284566" sldId="399"/>
                <pc2:cmMk id="{296F40A6-131A-4274-8708-A567B795BEDD}"/>
              </pc2:cmMkLst>
            </pc226:cmChg>
          </p:ext>
        </pc:extLst>
      </pc:sldChg>
      <pc:sldChg chg="modSp add replId">
        <pc:chgData name="Isabel Hillman" userId="S::ihillman@conservation.org::f570e4f3-c0c4-415e-853e-3e777855dc43" providerId="AD" clId="Web-{842D8802-EB8E-076A-7D2B-3E49D672ECF5}" dt="2025-04-17T13:30:59.741" v="217" actId="20577"/>
        <pc:sldMkLst>
          <pc:docMk/>
          <pc:sldMk cId="2535201334" sldId="421"/>
        </pc:sldMkLst>
        <pc:spChg chg="mod">
          <ac:chgData name="Isabel Hillman" userId="S::ihillman@conservation.org::f570e4f3-c0c4-415e-853e-3e777855dc43" providerId="AD" clId="Web-{842D8802-EB8E-076A-7D2B-3E49D672ECF5}" dt="2025-04-17T12:42:03.640" v="85" actId="20577"/>
          <ac:spMkLst>
            <pc:docMk/>
            <pc:sldMk cId="2535201334" sldId="421"/>
            <ac:spMk id="2" creationId="{78C1E045-CBAC-9251-E202-567FCCC87786}"/>
          </ac:spMkLst>
        </pc:spChg>
        <pc:spChg chg="mod">
          <ac:chgData name="Isabel Hillman" userId="S::ihillman@conservation.org::f570e4f3-c0c4-415e-853e-3e777855dc43" providerId="AD" clId="Web-{842D8802-EB8E-076A-7D2B-3E49D672ECF5}" dt="2025-04-17T13:30:59.741" v="217" actId="20577"/>
          <ac:spMkLst>
            <pc:docMk/>
            <pc:sldMk cId="2535201334" sldId="421"/>
            <ac:spMk id="3" creationId="{741108DD-B491-1201-2B33-8FA514C31F8D}"/>
          </ac:spMkLst>
        </pc:spChg>
      </pc:sldChg>
    </pc:docChg>
  </pc:docChgLst>
  <pc:docChgLst>
    <pc:chgData clId="Web-{9445BFD7-8C01-FE34-AAA7-54DC51E23CDC}"/>
    <pc:docChg chg="addSld modSection">
      <pc:chgData name="" userId="" providerId="" clId="Web-{9445BFD7-8C01-FE34-AAA7-54DC51E23CDC}" dt="2025-04-09T14:58:36.389" v="0"/>
      <pc:docMkLst>
        <pc:docMk/>
      </pc:docMkLst>
      <pc:sldChg chg="new">
        <pc:chgData name="" userId="" providerId="" clId="Web-{9445BFD7-8C01-FE34-AAA7-54DC51E23CDC}" dt="2025-04-09T14:58:36.389" v="0"/>
        <pc:sldMkLst>
          <pc:docMk/>
          <pc:sldMk cId="2677982207" sldId="403"/>
        </pc:sldMkLst>
      </pc:sldChg>
    </pc:docChg>
  </pc:docChgLst>
  <pc:docChgLst>
    <pc:chgData name="Guest User" userId="S::urn:spo:anon#cc14bbe6c5911d0d924a67060496f6aba24ce5de8a55d38909e5ce01c8be006f::" providerId="AD" clId="Web-{0DF4AE99-4BB3-11AE-FC22-65FD8175A3A8}"/>
    <pc:docChg chg="modSld">
      <pc:chgData name="Guest User" userId="S::urn:spo:anon#cc14bbe6c5911d0d924a67060496f6aba24ce5de8a55d38909e5ce01c8be006f::" providerId="AD" clId="Web-{0DF4AE99-4BB3-11AE-FC22-65FD8175A3A8}" dt="2025-04-23T17:22:25.845" v="48" actId="20577"/>
      <pc:docMkLst>
        <pc:docMk/>
      </pc:docMkLst>
      <pc:sldChg chg="modSp">
        <pc:chgData name="Guest User" userId="S::urn:spo:anon#cc14bbe6c5911d0d924a67060496f6aba24ce5de8a55d38909e5ce01c8be006f::" providerId="AD" clId="Web-{0DF4AE99-4BB3-11AE-FC22-65FD8175A3A8}" dt="2025-04-23T17:22:25.845" v="48" actId="20577"/>
        <pc:sldMkLst>
          <pc:docMk/>
          <pc:sldMk cId="4091390254" sldId="408"/>
        </pc:sldMkLst>
        <pc:spChg chg="mod">
          <ac:chgData name="Guest User" userId="S::urn:spo:anon#cc14bbe6c5911d0d924a67060496f6aba24ce5de8a55d38909e5ce01c8be006f::" providerId="AD" clId="Web-{0DF4AE99-4BB3-11AE-FC22-65FD8175A3A8}" dt="2025-04-23T17:22:25.845" v="48" actId="20577"/>
          <ac:spMkLst>
            <pc:docMk/>
            <pc:sldMk cId="4091390254" sldId="408"/>
            <ac:spMk id="3" creationId="{115954FB-0FDC-F390-169F-69A7F19E0DD3}"/>
          </ac:spMkLst>
        </pc:spChg>
      </pc:sldChg>
    </pc:docChg>
  </pc:docChgLst>
  <pc:docChgLst>
    <pc:chgData name="Isabel Hillman" userId="S::ihillman@conservation.org::f570e4f3-c0c4-415e-853e-3e777855dc43" providerId="AD" clId="Web-{FEB38278-EAC0-07B0-C76E-D3EFFF498924}"/>
    <pc:docChg chg="modSld">
      <pc:chgData name="Isabel Hillman" userId="S::ihillman@conservation.org::f570e4f3-c0c4-415e-853e-3e777855dc43" providerId="AD" clId="Web-{FEB38278-EAC0-07B0-C76E-D3EFFF498924}" dt="2025-04-24T17:06:41.409" v="52"/>
      <pc:docMkLst>
        <pc:docMk/>
      </pc:docMkLst>
      <pc:sldChg chg="addSp modSp">
        <pc:chgData name="Isabel Hillman" userId="S::ihillman@conservation.org::f570e4f3-c0c4-415e-853e-3e777855dc43" providerId="AD" clId="Web-{FEB38278-EAC0-07B0-C76E-D3EFFF498924}" dt="2025-04-24T17:06:41.409" v="52"/>
        <pc:sldMkLst>
          <pc:docMk/>
          <pc:sldMk cId="3663840377" sldId="397"/>
        </pc:sldMkLst>
        <pc:spChg chg="add mod">
          <ac:chgData name="Isabel Hillman" userId="S::ihillman@conservation.org::f570e4f3-c0c4-415e-853e-3e777855dc43" providerId="AD" clId="Web-{FEB38278-EAC0-07B0-C76E-D3EFFF498924}" dt="2025-04-24T17:06:41.409" v="52"/>
          <ac:spMkLst>
            <pc:docMk/>
            <pc:sldMk cId="3663840377" sldId="397"/>
            <ac:spMk id="10" creationId="{FF4AAAF2-F3AB-9292-414C-B0772B7A7F88}"/>
          </ac:spMkLst>
        </pc:spChg>
      </pc:sldChg>
    </pc:docChg>
  </pc:docChgLst>
  <pc:docChgLst>
    <pc:chgData name="Yulan Lu" userId="S::ylu@conservation.org::56ddbfd1-9f6d-4fa3-ae7e-11b31c41d5c0" providerId="AD" clId="Web-{4D93B92B-B38F-62C1-29B1-321ABBCA3771}"/>
    <pc:docChg chg="modSld">
      <pc:chgData name="Yulan Lu" userId="S::ylu@conservation.org::56ddbfd1-9f6d-4fa3-ae7e-11b31c41d5c0" providerId="AD" clId="Web-{4D93B92B-B38F-62C1-29B1-321ABBCA3771}" dt="2025-04-24T23:47:31.749" v="91" actId="20577"/>
      <pc:docMkLst>
        <pc:docMk/>
      </pc:docMkLst>
      <pc:sldChg chg="modSp">
        <pc:chgData name="Yulan Lu" userId="S::ylu@conservation.org::56ddbfd1-9f6d-4fa3-ae7e-11b31c41d5c0" providerId="AD" clId="Web-{4D93B92B-B38F-62C1-29B1-321ABBCA3771}" dt="2025-04-24T23:47:31.749" v="91" actId="20577"/>
        <pc:sldMkLst>
          <pc:docMk/>
          <pc:sldMk cId="3051082970" sldId="406"/>
        </pc:sldMkLst>
        <pc:spChg chg="mod">
          <ac:chgData name="Yulan Lu" userId="S::ylu@conservation.org::56ddbfd1-9f6d-4fa3-ae7e-11b31c41d5c0" providerId="AD" clId="Web-{4D93B92B-B38F-62C1-29B1-321ABBCA3771}" dt="2025-04-24T23:47:31.749" v="91" actId="20577"/>
          <ac:spMkLst>
            <pc:docMk/>
            <pc:sldMk cId="3051082970" sldId="406"/>
            <ac:spMk id="3" creationId="{85D84EA5-722E-2392-D94D-C3BC9187A22A}"/>
          </ac:spMkLst>
        </pc:spChg>
      </pc:sldChg>
      <pc:sldChg chg="addSp modSp">
        <pc:chgData name="Yulan Lu" userId="S::ylu@conservation.org::56ddbfd1-9f6d-4fa3-ae7e-11b31c41d5c0" providerId="AD" clId="Web-{4D93B92B-B38F-62C1-29B1-321ABBCA3771}" dt="2025-04-24T23:46:56.231" v="88" actId="1076"/>
        <pc:sldMkLst>
          <pc:docMk/>
          <pc:sldMk cId="4141926505" sldId="409"/>
        </pc:sldMkLst>
        <pc:spChg chg="mod">
          <ac:chgData name="Yulan Lu" userId="S::ylu@conservation.org::56ddbfd1-9f6d-4fa3-ae7e-11b31c41d5c0" providerId="AD" clId="Web-{4D93B92B-B38F-62C1-29B1-321ABBCA3771}" dt="2025-04-24T23:46:31.698" v="85" actId="14100"/>
          <ac:spMkLst>
            <pc:docMk/>
            <pc:sldMk cId="4141926505" sldId="409"/>
            <ac:spMk id="2" creationId="{72480A93-E738-1FEB-6011-4D5E962373D8}"/>
          </ac:spMkLst>
        </pc:spChg>
        <pc:spChg chg="add mod">
          <ac:chgData name="Yulan Lu" userId="S::ylu@conservation.org::56ddbfd1-9f6d-4fa3-ae7e-11b31c41d5c0" providerId="AD" clId="Web-{4D93B92B-B38F-62C1-29B1-321ABBCA3771}" dt="2025-04-24T23:46:03.056" v="74" actId="1076"/>
          <ac:spMkLst>
            <pc:docMk/>
            <pc:sldMk cId="4141926505" sldId="409"/>
            <ac:spMk id="6" creationId="{858E9658-B219-11A1-971C-6DBC73736B2D}"/>
          </ac:spMkLst>
        </pc:spChg>
        <pc:spChg chg="add mod">
          <ac:chgData name="Yulan Lu" userId="S::ylu@conservation.org::56ddbfd1-9f6d-4fa3-ae7e-11b31c41d5c0" providerId="AD" clId="Web-{4D93B92B-B38F-62C1-29B1-321ABBCA3771}" dt="2025-04-24T23:46:36.386" v="86" actId="1076"/>
          <ac:spMkLst>
            <pc:docMk/>
            <pc:sldMk cId="4141926505" sldId="409"/>
            <ac:spMk id="7" creationId="{407ACA33-4CE4-BE7A-195A-DC70FDE05FA4}"/>
          </ac:spMkLst>
        </pc:spChg>
        <pc:spChg chg="mod">
          <ac:chgData name="Yulan Lu" userId="S::ylu@conservation.org::56ddbfd1-9f6d-4fa3-ae7e-11b31c41d5c0" providerId="AD" clId="Web-{4D93B92B-B38F-62C1-29B1-321ABBCA3771}" dt="2025-04-24T23:46:56.231" v="88" actId="1076"/>
          <ac:spMkLst>
            <pc:docMk/>
            <pc:sldMk cId="4141926505" sldId="409"/>
            <ac:spMk id="9" creationId="{BD77E8F7-1A48-D5E8-C256-5ACD36E42901}"/>
          </ac:spMkLst>
        </pc:spChg>
        <pc:picChg chg="add mod modCrop">
          <ac:chgData name="Yulan Lu" userId="S::ylu@conservation.org::56ddbfd1-9f6d-4fa3-ae7e-11b31c41d5c0" providerId="AD" clId="Web-{4D93B92B-B38F-62C1-29B1-321ABBCA3771}" dt="2025-04-24T23:46:07.150" v="77" actId="1076"/>
          <ac:picMkLst>
            <pc:docMk/>
            <pc:sldMk cId="4141926505" sldId="409"/>
            <ac:picMk id="3" creationId="{E62FB987-0355-ECEA-DEEF-D39A8E857AA9}"/>
          </ac:picMkLst>
        </pc:picChg>
        <pc:picChg chg="mod">
          <ac:chgData name="Yulan Lu" userId="S::ylu@conservation.org::56ddbfd1-9f6d-4fa3-ae7e-11b31c41d5c0" providerId="AD" clId="Web-{4D93B92B-B38F-62C1-29B1-321ABBCA3771}" dt="2025-04-24T23:46:25.198" v="83" actId="1076"/>
          <ac:picMkLst>
            <pc:docMk/>
            <pc:sldMk cId="4141926505" sldId="409"/>
            <ac:picMk id="5" creationId="{4DFFEC6E-4F5A-3891-A0CD-1213D3B29825}"/>
          </ac:picMkLst>
        </pc:picChg>
        <pc:picChg chg="mod">
          <ac:chgData name="Yulan Lu" userId="S::ylu@conservation.org::56ddbfd1-9f6d-4fa3-ae7e-11b31c41d5c0" providerId="AD" clId="Web-{4D93B92B-B38F-62C1-29B1-321ABBCA3771}" dt="2025-04-24T23:46:28.573" v="84" actId="1076"/>
          <ac:picMkLst>
            <pc:docMk/>
            <pc:sldMk cId="4141926505" sldId="409"/>
            <ac:picMk id="10" creationId="{C4A00C78-631A-667A-B7F7-09DE17BFC412}"/>
          </ac:picMkLst>
        </pc:picChg>
      </pc:sldChg>
    </pc:docChg>
  </pc:docChgLst>
  <pc:docChgLst>
    <pc:chgData name="Juliana Chapel" userId="2a421ac2-e8ce-45c7-9dbf-39c253521374" providerId="ADAL" clId="{FD246EA3-374D-4276-9A45-44A8ABC3C37F}"/>
    <pc:docChg chg="undo custSel modSld sldOrd">
      <pc:chgData name="Juliana Chapel" userId="2a421ac2-e8ce-45c7-9dbf-39c253521374" providerId="ADAL" clId="{FD246EA3-374D-4276-9A45-44A8ABC3C37F}" dt="2025-04-30T13:47:08.294" v="210"/>
      <pc:docMkLst>
        <pc:docMk/>
      </pc:docMkLst>
      <pc:sldChg chg="addSp modSp mod modCm">
        <pc:chgData name="Juliana Chapel" userId="2a421ac2-e8ce-45c7-9dbf-39c253521374" providerId="ADAL" clId="{FD246EA3-374D-4276-9A45-44A8ABC3C37F}" dt="2025-04-23T19:03:11.569" v="152" actId="20577"/>
        <pc:sldMkLst>
          <pc:docMk/>
          <pc:sldMk cId="2029031004" sldId="396"/>
        </pc:sldMkLst>
        <pc:spChg chg="mod">
          <ac:chgData name="Juliana Chapel" userId="2a421ac2-e8ce-45c7-9dbf-39c253521374" providerId="ADAL" clId="{FD246EA3-374D-4276-9A45-44A8ABC3C37F}" dt="2025-04-23T19:03:11.569" v="152" actId="20577"/>
          <ac:spMkLst>
            <pc:docMk/>
            <pc:sldMk cId="2029031004" sldId="396"/>
            <ac:spMk id="3" creationId="{B2682470-23E5-E6E2-AD26-EEAF1F2800FD}"/>
          </ac:spMkLst>
        </pc:spChg>
        <pc:spChg chg="mod">
          <ac:chgData name="Juliana Chapel" userId="2a421ac2-e8ce-45c7-9dbf-39c253521374" providerId="ADAL" clId="{FD246EA3-374D-4276-9A45-44A8ABC3C37F}" dt="2025-04-23T19:01:42.526" v="80" actId="1076"/>
          <ac:spMkLst>
            <pc:docMk/>
            <pc:sldMk cId="2029031004" sldId="396"/>
            <ac:spMk id="5" creationId="{8921E131-F437-2E68-7B1F-8652CDF795BD}"/>
          </ac:spMkLst>
        </pc:spChg>
        <pc:spChg chg="add mod">
          <ac:chgData name="Juliana Chapel" userId="2a421ac2-e8ce-45c7-9dbf-39c253521374" providerId="ADAL" clId="{FD246EA3-374D-4276-9A45-44A8ABC3C37F}" dt="2025-04-23T19:01:33.206" v="77" actId="1076"/>
          <ac:spMkLst>
            <pc:docMk/>
            <pc:sldMk cId="2029031004" sldId="396"/>
            <ac:spMk id="6" creationId="{100E23FA-5EB7-4EF1-92FA-35EE6067DDDD}"/>
          </ac:spMkLst>
        </pc:spChg>
        <pc:spChg chg="add mod">
          <ac:chgData name="Juliana Chapel" userId="2a421ac2-e8ce-45c7-9dbf-39c253521374" providerId="ADAL" clId="{FD246EA3-374D-4276-9A45-44A8ABC3C37F}" dt="2025-04-23T19:01:59.026" v="84" actId="1076"/>
          <ac:spMkLst>
            <pc:docMk/>
            <pc:sldMk cId="2029031004" sldId="396"/>
            <ac:spMk id="7" creationId="{8E014C25-09E5-31B5-4FA3-36EE2BA1F70F}"/>
          </ac:spMkLst>
        </pc:spChg>
        <pc:extLst>
          <p:ext xmlns:p="http://schemas.openxmlformats.org/presentationml/2006/main" uri="{D6D511B9-2390-475A-947B-AFAB55BFBCF1}">
            <pc226:cmChg xmlns:pc226="http://schemas.microsoft.com/office/powerpoint/2022/06/main/command" chg="mod">
              <pc226:chgData name="Juliana Chapel" userId="2a421ac2-e8ce-45c7-9dbf-39c253521374" providerId="ADAL" clId="{FD246EA3-374D-4276-9A45-44A8ABC3C37F}" dt="2025-04-23T19:03:11.569" v="152" actId="20577"/>
              <pc2:cmMkLst xmlns:pc2="http://schemas.microsoft.com/office/powerpoint/2019/9/main/command">
                <pc:docMk/>
                <pc:sldMk cId="2029031004" sldId="396"/>
                <pc2:cmMk id="{15D37E47-F1E1-49BF-9283-F342244189B4}"/>
              </pc2:cmMkLst>
            </pc226:cmChg>
          </p:ext>
        </pc:extLst>
      </pc:sldChg>
      <pc:sldChg chg="ord">
        <pc:chgData name="Juliana Chapel" userId="2a421ac2-e8ce-45c7-9dbf-39c253521374" providerId="ADAL" clId="{FD246EA3-374D-4276-9A45-44A8ABC3C37F}" dt="2025-04-23T18:27:48.075" v="1"/>
        <pc:sldMkLst>
          <pc:docMk/>
          <pc:sldMk cId="4141926505" sldId="409"/>
        </pc:sldMkLst>
      </pc:sldChg>
      <pc:sldChg chg="mod ord modShow">
        <pc:chgData name="Juliana Chapel" userId="2a421ac2-e8ce-45c7-9dbf-39c253521374" providerId="ADAL" clId="{FD246EA3-374D-4276-9A45-44A8ABC3C37F}" dt="2025-04-30T13:47:08.294" v="210"/>
        <pc:sldMkLst>
          <pc:docMk/>
          <pc:sldMk cId="2832208258" sldId="412"/>
        </pc:sldMkLst>
      </pc:sldChg>
      <pc:sldChg chg="mod ord modShow">
        <pc:chgData name="Juliana Chapel" userId="2a421ac2-e8ce-45c7-9dbf-39c253521374" providerId="ADAL" clId="{FD246EA3-374D-4276-9A45-44A8ABC3C37F}" dt="2025-04-30T13:47:08.294" v="210"/>
        <pc:sldMkLst>
          <pc:docMk/>
          <pc:sldMk cId="2648604832" sldId="413"/>
        </pc:sldMkLst>
      </pc:sldChg>
      <pc:sldChg chg="mod ord modShow">
        <pc:chgData name="Juliana Chapel" userId="2a421ac2-e8ce-45c7-9dbf-39c253521374" providerId="ADAL" clId="{FD246EA3-374D-4276-9A45-44A8ABC3C37F}" dt="2025-04-30T13:47:08.294" v="210"/>
        <pc:sldMkLst>
          <pc:docMk/>
          <pc:sldMk cId="31899787" sldId="414"/>
        </pc:sldMkLst>
      </pc:sldChg>
      <pc:sldChg chg="mod ord modShow">
        <pc:chgData name="Juliana Chapel" userId="2a421ac2-e8ce-45c7-9dbf-39c253521374" providerId="ADAL" clId="{FD246EA3-374D-4276-9A45-44A8ABC3C37F}" dt="2025-04-30T13:47:08.294" v="210"/>
        <pc:sldMkLst>
          <pc:docMk/>
          <pc:sldMk cId="2542049632" sldId="415"/>
        </pc:sldMkLst>
      </pc:sldChg>
      <pc:sldChg chg="mod ord modShow">
        <pc:chgData name="Juliana Chapel" userId="2a421ac2-e8ce-45c7-9dbf-39c253521374" providerId="ADAL" clId="{FD246EA3-374D-4276-9A45-44A8ABC3C37F}" dt="2025-04-30T13:47:08.294" v="210"/>
        <pc:sldMkLst>
          <pc:docMk/>
          <pc:sldMk cId="2363423422" sldId="416"/>
        </pc:sldMkLst>
      </pc:sldChg>
      <pc:sldChg chg="mod ord modShow">
        <pc:chgData name="Juliana Chapel" userId="2a421ac2-e8ce-45c7-9dbf-39c253521374" providerId="ADAL" clId="{FD246EA3-374D-4276-9A45-44A8ABC3C37F}" dt="2025-04-30T13:47:08.294" v="210"/>
        <pc:sldMkLst>
          <pc:docMk/>
          <pc:sldMk cId="2545579937" sldId="417"/>
        </pc:sldMkLst>
      </pc:sldChg>
      <pc:sldChg chg="mod ord modShow">
        <pc:chgData name="Juliana Chapel" userId="2a421ac2-e8ce-45c7-9dbf-39c253521374" providerId="ADAL" clId="{FD246EA3-374D-4276-9A45-44A8ABC3C37F}" dt="2025-04-30T13:47:08.294" v="210"/>
        <pc:sldMkLst>
          <pc:docMk/>
          <pc:sldMk cId="1868496658" sldId="418"/>
        </pc:sldMkLst>
      </pc:sldChg>
      <pc:sldChg chg="mod ord modShow">
        <pc:chgData name="Juliana Chapel" userId="2a421ac2-e8ce-45c7-9dbf-39c253521374" providerId="ADAL" clId="{FD246EA3-374D-4276-9A45-44A8ABC3C37F}" dt="2025-04-30T13:47:08.294" v="210"/>
        <pc:sldMkLst>
          <pc:docMk/>
          <pc:sldMk cId="1804845023" sldId="419"/>
        </pc:sldMkLst>
      </pc:sldChg>
      <pc:sldChg chg="mod ord modShow modNotesTx">
        <pc:chgData name="Juliana Chapel" userId="2a421ac2-e8ce-45c7-9dbf-39c253521374" providerId="ADAL" clId="{FD246EA3-374D-4276-9A45-44A8ABC3C37F}" dt="2025-04-30T13:47:08.294" v="210"/>
        <pc:sldMkLst>
          <pc:docMk/>
          <pc:sldMk cId="3793646839" sldId="420"/>
        </pc:sldMkLst>
      </pc:sldChg>
    </pc:docChg>
  </pc:docChgLst>
  <pc:docChgLst>
    <pc:chgData name="Claire Shapiro" userId="S::claire.shapiro_wri.org#ext#@conservation.onmicrosoft.com::3f15c74e-c89b-4ecf-9215-740eaeecd191" providerId="AD" clId="Web-{BE1F3D26-18CF-8D2A-BD4F-09B53E739592}"/>
    <pc:docChg chg="modSld">
      <pc:chgData name="Claire Shapiro" userId="S::claire.shapiro_wri.org#ext#@conservation.onmicrosoft.com::3f15c74e-c89b-4ecf-9215-740eaeecd191" providerId="AD" clId="Web-{BE1F3D26-18CF-8D2A-BD4F-09B53E739592}" dt="2025-04-23T21:08:16.287" v="2" actId="20577"/>
      <pc:docMkLst>
        <pc:docMk/>
      </pc:docMkLst>
      <pc:sldChg chg="modSp">
        <pc:chgData name="Claire Shapiro" userId="S::claire.shapiro_wri.org#ext#@conservation.onmicrosoft.com::3f15c74e-c89b-4ecf-9215-740eaeecd191" providerId="AD" clId="Web-{BE1F3D26-18CF-8D2A-BD4F-09B53E739592}" dt="2025-04-23T21:08:16.287" v="2" actId="20577"/>
        <pc:sldMkLst>
          <pc:docMk/>
          <pc:sldMk cId="4091390254" sldId="408"/>
        </pc:sldMkLst>
        <pc:spChg chg="mod">
          <ac:chgData name="Claire Shapiro" userId="S::claire.shapiro_wri.org#ext#@conservation.onmicrosoft.com::3f15c74e-c89b-4ecf-9215-740eaeecd191" providerId="AD" clId="Web-{BE1F3D26-18CF-8D2A-BD4F-09B53E739592}" dt="2025-04-23T21:08:16.287" v="2" actId="20577"/>
          <ac:spMkLst>
            <pc:docMk/>
            <pc:sldMk cId="4091390254" sldId="408"/>
            <ac:spMk id="3" creationId="{115954FB-0FDC-F390-169F-69A7F19E0DD3}"/>
          </ac:spMkLst>
        </pc:spChg>
      </pc:sldChg>
    </pc:docChg>
  </pc:docChgLst>
  <pc:docChgLst>
    <pc:chgData name="Yulan Lu" userId="S::ylu@conservation.org::56ddbfd1-9f6d-4fa3-ae7e-11b31c41d5c0" providerId="AD" clId="Web-{A4A5AB4B-F460-1CB6-D4E5-34C9C2F88D45}"/>
    <pc:docChg chg="modSld">
      <pc:chgData name="Yulan Lu" userId="S::ylu@conservation.org::56ddbfd1-9f6d-4fa3-ae7e-11b31c41d5c0" providerId="AD" clId="Web-{A4A5AB4B-F460-1CB6-D4E5-34C9C2F88D45}" dt="2025-04-29T05:07:05.383" v="14" actId="20577"/>
      <pc:docMkLst>
        <pc:docMk/>
      </pc:docMkLst>
      <pc:sldChg chg="addSp modSp">
        <pc:chgData name="Yulan Lu" userId="S::ylu@conservation.org::56ddbfd1-9f6d-4fa3-ae7e-11b31c41d5c0" providerId="AD" clId="Web-{A4A5AB4B-F460-1CB6-D4E5-34C9C2F88D45}" dt="2025-04-29T04:59:53.842" v="11" actId="1076"/>
        <pc:sldMkLst>
          <pc:docMk/>
          <pc:sldMk cId="3239682784" sldId="404"/>
        </pc:sldMkLst>
        <pc:picChg chg="add mod">
          <ac:chgData name="Yulan Lu" userId="S::ylu@conservation.org::56ddbfd1-9f6d-4fa3-ae7e-11b31c41d5c0" providerId="AD" clId="Web-{A4A5AB4B-F460-1CB6-D4E5-34C9C2F88D45}" dt="2025-04-29T04:59:53.842" v="11" actId="1076"/>
          <ac:picMkLst>
            <pc:docMk/>
            <pc:sldMk cId="3239682784" sldId="404"/>
            <ac:picMk id="3" creationId="{ADEB5371-1568-2662-2439-CB1E3C7E99BB}"/>
          </ac:picMkLst>
        </pc:picChg>
        <pc:picChg chg="mod">
          <ac:chgData name="Yulan Lu" userId="S::ylu@conservation.org::56ddbfd1-9f6d-4fa3-ae7e-11b31c41d5c0" providerId="AD" clId="Web-{A4A5AB4B-F460-1CB6-D4E5-34C9C2F88D45}" dt="2025-04-29T04:59:52.576" v="10" actId="1076"/>
          <ac:picMkLst>
            <pc:docMk/>
            <pc:sldMk cId="3239682784" sldId="404"/>
            <ac:picMk id="5" creationId="{7C427A7C-06D2-DE66-5104-FEF46A34845D}"/>
          </ac:picMkLst>
        </pc:picChg>
      </pc:sldChg>
      <pc:sldChg chg="modSp">
        <pc:chgData name="Yulan Lu" userId="S::ylu@conservation.org::56ddbfd1-9f6d-4fa3-ae7e-11b31c41d5c0" providerId="AD" clId="Web-{A4A5AB4B-F460-1CB6-D4E5-34C9C2F88D45}" dt="2025-04-29T05:07:05.383" v="14" actId="20577"/>
        <pc:sldMkLst>
          <pc:docMk/>
          <pc:sldMk cId="4091390254" sldId="408"/>
        </pc:sldMkLst>
        <pc:spChg chg="mod">
          <ac:chgData name="Yulan Lu" userId="S::ylu@conservation.org::56ddbfd1-9f6d-4fa3-ae7e-11b31c41d5c0" providerId="AD" clId="Web-{A4A5AB4B-F460-1CB6-D4E5-34C9C2F88D45}" dt="2025-04-29T05:07:05.383" v="14" actId="20577"/>
          <ac:spMkLst>
            <pc:docMk/>
            <pc:sldMk cId="4091390254" sldId="408"/>
            <ac:spMk id="2" creationId="{F656F6A0-4E65-A3CE-4187-F927E5E2D0FA}"/>
          </ac:spMkLst>
        </pc:spChg>
      </pc:sldChg>
    </pc:docChg>
  </pc:docChgLst>
  <pc:docChgLst>
    <pc:chgData name="Yulan Lu" userId="S::ylu@conservation.org::56ddbfd1-9f6d-4fa3-ae7e-11b31c41d5c0" providerId="AD" clId="Web-{B176797E-F53E-2B1D-5DC4-2CDD4549C84F}"/>
    <pc:docChg chg="delSld modSld modSection">
      <pc:chgData name="Yulan Lu" userId="S::ylu@conservation.org::56ddbfd1-9f6d-4fa3-ae7e-11b31c41d5c0" providerId="AD" clId="Web-{B176797E-F53E-2B1D-5DC4-2CDD4549C84F}" dt="2025-04-25T20:34:12.487" v="43" actId="1076"/>
      <pc:docMkLst>
        <pc:docMk/>
      </pc:docMkLst>
      <pc:sldChg chg="addSp modSp">
        <pc:chgData name="Yulan Lu" userId="S::ylu@conservation.org::56ddbfd1-9f6d-4fa3-ae7e-11b31c41d5c0" providerId="AD" clId="Web-{B176797E-F53E-2B1D-5DC4-2CDD4549C84F}" dt="2025-04-25T20:34:12.487" v="43" actId="1076"/>
        <pc:sldMkLst>
          <pc:docMk/>
          <pc:sldMk cId="2712457488" sldId="388"/>
        </pc:sldMkLst>
        <pc:spChg chg="mod">
          <ac:chgData name="Yulan Lu" userId="S::ylu@conservation.org::56ddbfd1-9f6d-4fa3-ae7e-11b31c41d5c0" providerId="AD" clId="Web-{B176797E-F53E-2B1D-5DC4-2CDD4549C84F}" dt="2025-04-25T20:33:28.440" v="32" actId="1076"/>
          <ac:spMkLst>
            <pc:docMk/>
            <pc:sldMk cId="2712457488" sldId="388"/>
            <ac:spMk id="5" creationId="{DD7092F1-D67F-F33C-3096-0AF1B7940816}"/>
          </ac:spMkLst>
        </pc:spChg>
        <pc:spChg chg="mod">
          <ac:chgData name="Yulan Lu" userId="S::ylu@conservation.org::56ddbfd1-9f6d-4fa3-ae7e-11b31c41d5c0" providerId="AD" clId="Web-{B176797E-F53E-2B1D-5DC4-2CDD4549C84F}" dt="2025-04-25T20:34:12.487" v="43" actId="1076"/>
          <ac:spMkLst>
            <pc:docMk/>
            <pc:sldMk cId="2712457488" sldId="388"/>
            <ac:spMk id="6" creationId="{2B34BC5A-C8E2-06F2-877E-9652FA7C90FA}"/>
          </ac:spMkLst>
        </pc:spChg>
        <pc:grpChg chg="add mod">
          <ac:chgData name="Yulan Lu" userId="S::ylu@conservation.org::56ddbfd1-9f6d-4fa3-ae7e-11b31c41d5c0" providerId="AD" clId="Web-{B176797E-F53E-2B1D-5DC4-2CDD4549C84F}" dt="2025-04-25T20:34:06.253" v="42" actId="1076"/>
          <ac:grpSpMkLst>
            <pc:docMk/>
            <pc:sldMk cId="2712457488" sldId="388"/>
            <ac:grpSpMk id="10" creationId="{A66B1EB8-33D4-905E-48A5-4BE5B3841C92}"/>
          </ac:grpSpMkLst>
        </pc:grpChg>
        <pc:picChg chg="add mod">
          <ac:chgData name="Yulan Lu" userId="S::ylu@conservation.org::56ddbfd1-9f6d-4fa3-ae7e-11b31c41d5c0" providerId="AD" clId="Web-{B176797E-F53E-2B1D-5DC4-2CDD4549C84F}" dt="2025-04-25T20:34:02.237" v="41" actId="1076"/>
          <ac:picMkLst>
            <pc:docMk/>
            <pc:sldMk cId="2712457488" sldId="388"/>
            <ac:picMk id="9" creationId="{EAB3F5D8-C04B-5B52-DE70-525CEE96E9D4}"/>
          </ac:picMkLst>
        </pc:picChg>
      </pc:sldChg>
      <pc:sldChg chg="modSp">
        <pc:chgData name="Yulan Lu" userId="S::ylu@conservation.org::56ddbfd1-9f6d-4fa3-ae7e-11b31c41d5c0" providerId="AD" clId="Web-{B176797E-F53E-2B1D-5DC4-2CDD4549C84F}" dt="2025-04-25T14:38:59.207" v="27" actId="1076"/>
        <pc:sldMkLst>
          <pc:docMk/>
          <pc:sldMk cId="713131168" sldId="389"/>
        </pc:sldMkLst>
        <pc:spChg chg="mod">
          <ac:chgData name="Yulan Lu" userId="S::ylu@conservation.org::56ddbfd1-9f6d-4fa3-ae7e-11b31c41d5c0" providerId="AD" clId="Web-{B176797E-F53E-2B1D-5DC4-2CDD4549C84F}" dt="2025-04-25T14:38:59.207" v="27" actId="1076"/>
          <ac:spMkLst>
            <pc:docMk/>
            <pc:sldMk cId="713131168" sldId="389"/>
            <ac:spMk id="6" creationId="{60D5CAF3-B3A6-A8F7-2771-821F1EAB4ABB}"/>
          </ac:spMkLst>
        </pc:spChg>
      </pc:sldChg>
      <pc:sldChg chg="addSp delSp modSp">
        <pc:chgData name="Yulan Lu" userId="S::ylu@conservation.org::56ddbfd1-9f6d-4fa3-ae7e-11b31c41d5c0" providerId="AD" clId="Web-{B176797E-F53E-2B1D-5DC4-2CDD4549C84F}" dt="2025-04-25T14:43:48.499" v="30" actId="1076"/>
        <pc:sldMkLst>
          <pc:docMk/>
          <pc:sldMk cId="3193438920" sldId="390"/>
        </pc:sldMkLst>
        <pc:spChg chg="add mod">
          <ac:chgData name="Yulan Lu" userId="S::ylu@conservation.org::56ddbfd1-9f6d-4fa3-ae7e-11b31c41d5c0" providerId="AD" clId="Web-{B176797E-F53E-2B1D-5DC4-2CDD4549C84F}" dt="2025-04-25T14:43:48.499" v="30" actId="1076"/>
          <ac:spMkLst>
            <pc:docMk/>
            <pc:sldMk cId="3193438920" sldId="390"/>
            <ac:spMk id="12" creationId="{D9A9B27A-8B23-6156-AE45-63799AB7F56D}"/>
          </ac:spMkLst>
        </pc:spChg>
      </pc:sldChg>
      <pc:sldChg chg="del">
        <pc:chgData name="Yulan Lu" userId="S::ylu@conservation.org::56ddbfd1-9f6d-4fa3-ae7e-11b31c41d5c0" providerId="AD" clId="Web-{B176797E-F53E-2B1D-5DC4-2CDD4549C84F}" dt="2025-04-25T20:33:33.768" v="34"/>
        <pc:sldMkLst>
          <pc:docMk/>
          <pc:sldMk cId="4258665234" sldId="422"/>
        </pc:sldMkLst>
      </pc:sldChg>
    </pc:docChg>
  </pc:docChgLst>
  <pc:docChgLst>
    <pc:chgData name="Isabel Hillman" userId="S::ihillman@conservation.org::f570e4f3-c0c4-415e-853e-3e777855dc43" providerId="AD" clId="Web-{15BC4871-1BC8-5FE1-DBF9-DFF8B9567AB1}"/>
    <pc:docChg chg="delSld modSld sldOrd modSection">
      <pc:chgData name="Isabel Hillman" userId="S::ihillman@conservation.org::f570e4f3-c0c4-415e-853e-3e777855dc43" providerId="AD" clId="Web-{15BC4871-1BC8-5FE1-DBF9-DFF8B9567AB1}" dt="2025-04-25T17:42:16.062" v="56" actId="20577"/>
      <pc:docMkLst>
        <pc:docMk/>
      </pc:docMkLst>
      <pc:sldChg chg="modSp">
        <pc:chgData name="Isabel Hillman" userId="S::ihillman@conservation.org::f570e4f3-c0c4-415e-853e-3e777855dc43" providerId="AD" clId="Web-{15BC4871-1BC8-5FE1-DBF9-DFF8B9567AB1}" dt="2025-04-25T17:42:16.062" v="56" actId="20577"/>
        <pc:sldMkLst>
          <pc:docMk/>
          <pc:sldMk cId="2265727309" sldId="333"/>
        </pc:sldMkLst>
        <pc:spChg chg="mod">
          <ac:chgData name="Isabel Hillman" userId="S::ihillman@conservation.org::f570e4f3-c0c4-415e-853e-3e777855dc43" providerId="AD" clId="Web-{15BC4871-1BC8-5FE1-DBF9-DFF8B9567AB1}" dt="2025-04-25T17:42:16.062" v="56" actId="20577"/>
          <ac:spMkLst>
            <pc:docMk/>
            <pc:sldMk cId="2265727309" sldId="333"/>
            <ac:spMk id="3" creationId="{00000000-0000-0000-0000-000000000000}"/>
          </ac:spMkLst>
        </pc:spChg>
      </pc:sldChg>
      <pc:sldChg chg="modSp del modCm">
        <pc:chgData name="Isabel Hillman" userId="S::ihillman@conservation.org::f570e4f3-c0c4-415e-853e-3e777855dc43" providerId="AD" clId="Web-{15BC4871-1BC8-5FE1-DBF9-DFF8B9567AB1}" dt="2025-04-25T17:42:05.999" v="51"/>
        <pc:sldMkLst>
          <pc:docMk/>
          <pc:sldMk cId="1873441739" sldId="384"/>
        </pc:sldMkLst>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15BC4871-1BC8-5FE1-DBF9-DFF8B9567AB1}" dt="2025-04-25T15:37:40.416" v="1" actId="20577"/>
              <pc2:cmMkLst xmlns:pc2="http://schemas.microsoft.com/office/powerpoint/2019/9/main/command">
                <pc:docMk/>
                <pc:sldMk cId="1873441739" sldId="384"/>
                <pc2:cmMk id="{0E89094F-6BE1-4132-98B2-0081858B38EC}"/>
              </pc2:cmMkLst>
            </pc226:cmChg>
          </p:ext>
        </pc:extLst>
      </pc:sldChg>
      <pc:sldChg chg="addSp delSp modSp">
        <pc:chgData name="Isabel Hillman" userId="S::ihillman@conservation.org::f570e4f3-c0c4-415e-853e-3e777855dc43" providerId="AD" clId="Web-{15BC4871-1BC8-5FE1-DBF9-DFF8B9567AB1}" dt="2025-04-25T17:40:53.060" v="48" actId="1076"/>
        <pc:sldMkLst>
          <pc:docMk/>
          <pc:sldMk cId="2712457488" sldId="388"/>
        </pc:sldMkLst>
        <pc:spChg chg="add del mod">
          <ac:chgData name="Isabel Hillman" userId="S::ihillman@conservation.org::f570e4f3-c0c4-415e-853e-3e777855dc43" providerId="AD" clId="Web-{15BC4871-1BC8-5FE1-DBF9-DFF8B9567AB1}" dt="2025-04-25T17:40:53.044" v="46" actId="1076"/>
          <ac:spMkLst>
            <pc:docMk/>
            <pc:sldMk cId="2712457488" sldId="388"/>
            <ac:spMk id="5" creationId="{DD7092F1-D67F-F33C-3096-0AF1B7940816}"/>
          </ac:spMkLst>
        </pc:spChg>
        <pc:spChg chg="add del mod">
          <ac:chgData name="Isabel Hillman" userId="S::ihillman@conservation.org::f570e4f3-c0c4-415e-853e-3e777855dc43" providerId="AD" clId="Web-{15BC4871-1BC8-5FE1-DBF9-DFF8B9567AB1}" dt="2025-04-25T17:40:53.044" v="47" actId="1076"/>
          <ac:spMkLst>
            <pc:docMk/>
            <pc:sldMk cId="2712457488" sldId="388"/>
            <ac:spMk id="6" creationId="{2B34BC5A-C8E2-06F2-877E-9652FA7C90FA}"/>
          </ac:spMkLst>
        </pc:spChg>
        <pc:spChg chg="add del mod">
          <ac:chgData name="Isabel Hillman" userId="S::ihillman@conservation.org::f570e4f3-c0c4-415e-853e-3e777855dc43" providerId="AD" clId="Web-{15BC4871-1BC8-5FE1-DBF9-DFF8B9567AB1}" dt="2025-04-25T17:40:53.060" v="48" actId="1076"/>
          <ac:spMkLst>
            <pc:docMk/>
            <pc:sldMk cId="2712457488" sldId="388"/>
            <ac:spMk id="7" creationId="{1DB9C036-6E63-04E1-65E2-A25CE86C02E9}"/>
          </ac:spMkLst>
        </pc:spChg>
      </pc:sldChg>
      <pc:sldChg chg="ord">
        <pc:chgData name="Isabel Hillman" userId="S::ihillman@conservation.org::f570e4f3-c0c4-415e-853e-3e777855dc43" providerId="AD" clId="Web-{15BC4871-1BC8-5FE1-DBF9-DFF8B9567AB1}" dt="2025-04-25T17:41:59.218" v="50"/>
        <pc:sldMkLst>
          <pc:docMk/>
          <pc:sldMk cId="1446522839" sldId="395"/>
        </pc:sldMkLst>
      </pc:sldChg>
      <pc:sldChg chg="mod modShow">
        <pc:chgData name="Isabel Hillman" userId="S::ihillman@conservation.org::f570e4f3-c0c4-415e-853e-3e777855dc43" providerId="AD" clId="Web-{15BC4871-1BC8-5FE1-DBF9-DFF8B9567AB1}" dt="2025-04-25T15:37:31.697" v="0"/>
        <pc:sldMkLst>
          <pc:docMk/>
          <pc:sldMk cId="2029031004" sldId="396"/>
        </pc:sldMkLst>
      </pc:sldChg>
    </pc:docChg>
  </pc:docChgLst>
  <pc:docChgLst>
    <pc:chgData name="Juliana Chapel" userId="2a421ac2-e8ce-45c7-9dbf-39c253521374" providerId="ADAL" clId="{CC6850CF-DC6B-4ECC-8DED-814D8277E893}"/>
    <pc:docChg chg="undo custSel addSld modSld">
      <pc:chgData name="Juliana Chapel" userId="2a421ac2-e8ce-45c7-9dbf-39c253521374" providerId="ADAL" clId="{CC6850CF-DC6B-4ECC-8DED-814D8277E893}" dt="2025-04-08T22:24:08.566" v="1254" actId="20577"/>
      <pc:docMkLst>
        <pc:docMk/>
      </pc:docMkLst>
      <pc:sldChg chg="delSp mod">
        <pc:chgData name="Juliana Chapel" userId="2a421ac2-e8ce-45c7-9dbf-39c253521374" providerId="ADAL" clId="{CC6850CF-DC6B-4ECC-8DED-814D8277E893}" dt="2025-04-08T21:58:35.237" v="211" actId="478"/>
        <pc:sldMkLst>
          <pc:docMk/>
          <pc:sldMk cId="109857222" sldId="256"/>
        </pc:sldMkLst>
      </pc:sldChg>
      <pc:sldChg chg="modSp mod">
        <pc:chgData name="Juliana Chapel" userId="2a421ac2-e8ce-45c7-9dbf-39c253521374" providerId="ADAL" clId="{CC6850CF-DC6B-4ECC-8DED-814D8277E893}" dt="2025-04-01T15:21:34.953" v="13" actId="20577"/>
        <pc:sldMkLst>
          <pc:docMk/>
          <pc:sldMk cId="2712457488" sldId="388"/>
        </pc:sldMkLst>
        <pc:spChg chg="mod">
          <ac:chgData name="Juliana Chapel" userId="2a421ac2-e8ce-45c7-9dbf-39c253521374" providerId="ADAL" clId="{CC6850CF-DC6B-4ECC-8DED-814D8277E893}" dt="2025-04-01T15:21:34.953" v="13" actId="20577"/>
          <ac:spMkLst>
            <pc:docMk/>
            <pc:sldMk cId="2712457488" sldId="388"/>
            <ac:spMk id="3" creationId="{B85EDB55-7A10-4105-92E8-03F5C54B1C58}"/>
          </ac:spMkLst>
        </pc:spChg>
      </pc:sldChg>
      <pc:sldChg chg="addSp delSp modSp mod">
        <pc:chgData name="Juliana Chapel" userId="2a421ac2-e8ce-45c7-9dbf-39c253521374" providerId="ADAL" clId="{CC6850CF-DC6B-4ECC-8DED-814D8277E893}" dt="2025-04-08T22:05:12.186" v="224" actId="113"/>
        <pc:sldMkLst>
          <pc:docMk/>
          <pc:sldMk cId="713131168" sldId="389"/>
        </pc:sldMkLst>
        <pc:spChg chg="mod">
          <ac:chgData name="Juliana Chapel" userId="2a421ac2-e8ce-45c7-9dbf-39c253521374" providerId="ADAL" clId="{CC6850CF-DC6B-4ECC-8DED-814D8277E893}" dt="2025-04-01T15:19:45.125" v="6" actId="113"/>
          <ac:spMkLst>
            <pc:docMk/>
            <pc:sldMk cId="713131168" sldId="389"/>
            <ac:spMk id="2" creationId="{1C16B481-2F41-304D-0FB7-1E5D7231B72F}"/>
          </ac:spMkLst>
        </pc:spChg>
        <pc:spChg chg="mod">
          <ac:chgData name="Juliana Chapel" userId="2a421ac2-e8ce-45c7-9dbf-39c253521374" providerId="ADAL" clId="{CC6850CF-DC6B-4ECC-8DED-814D8277E893}" dt="2025-04-08T22:05:12.186" v="224" actId="113"/>
          <ac:spMkLst>
            <pc:docMk/>
            <pc:sldMk cId="713131168" sldId="389"/>
            <ac:spMk id="3" creationId="{2D8C02AB-D397-8561-9112-B82C8AEB920E}"/>
          </ac:spMkLst>
        </pc:spChg>
      </pc:sldChg>
      <pc:sldChg chg="addSp delSp modSp mod">
        <pc:chgData name="Juliana Chapel" userId="2a421ac2-e8ce-45c7-9dbf-39c253521374" providerId="ADAL" clId="{CC6850CF-DC6B-4ECC-8DED-814D8277E893}" dt="2025-04-08T22:05:17.236" v="226" actId="113"/>
        <pc:sldMkLst>
          <pc:docMk/>
          <pc:sldMk cId="3193438920" sldId="390"/>
        </pc:sldMkLst>
        <pc:spChg chg="mod">
          <ac:chgData name="Juliana Chapel" userId="2a421ac2-e8ce-45c7-9dbf-39c253521374" providerId="ADAL" clId="{CC6850CF-DC6B-4ECC-8DED-814D8277E893}" dt="2025-04-01T15:19:48.637" v="7" actId="113"/>
          <ac:spMkLst>
            <pc:docMk/>
            <pc:sldMk cId="3193438920" sldId="390"/>
            <ac:spMk id="2" creationId="{1C16B481-2F41-304D-0FB7-1E5D7231B72F}"/>
          </ac:spMkLst>
        </pc:spChg>
        <pc:spChg chg="mod">
          <ac:chgData name="Juliana Chapel" userId="2a421ac2-e8ce-45c7-9dbf-39c253521374" providerId="ADAL" clId="{CC6850CF-DC6B-4ECC-8DED-814D8277E893}" dt="2025-04-08T22:05:17.236" v="226" actId="113"/>
          <ac:spMkLst>
            <pc:docMk/>
            <pc:sldMk cId="3193438920" sldId="390"/>
            <ac:spMk id="3" creationId="{2D8C02AB-D397-8561-9112-B82C8AEB920E}"/>
          </ac:spMkLst>
        </pc:spChg>
      </pc:sldChg>
      <pc:sldChg chg="addSp delSp modSp mod">
        <pc:chgData name="Juliana Chapel" userId="2a421ac2-e8ce-45c7-9dbf-39c253521374" providerId="ADAL" clId="{CC6850CF-DC6B-4ECC-8DED-814D8277E893}" dt="2025-04-08T22:22:39.165" v="1159" actId="1076"/>
        <pc:sldMkLst>
          <pc:docMk/>
          <pc:sldMk cId="2245469551" sldId="391"/>
        </pc:sldMkLst>
        <pc:spChg chg="mod">
          <ac:chgData name="Juliana Chapel" userId="2a421ac2-e8ce-45c7-9dbf-39c253521374" providerId="ADAL" clId="{CC6850CF-DC6B-4ECC-8DED-814D8277E893}" dt="2025-04-08T22:06:44.139" v="229" actId="27636"/>
          <ac:spMkLst>
            <pc:docMk/>
            <pc:sldMk cId="2245469551" sldId="391"/>
            <ac:spMk id="3" creationId="{37DFAF56-9941-5738-302A-F93953D52753}"/>
          </ac:spMkLst>
        </pc:spChg>
        <pc:spChg chg="add mod">
          <ac:chgData name="Juliana Chapel" userId="2a421ac2-e8ce-45c7-9dbf-39c253521374" providerId="ADAL" clId="{CC6850CF-DC6B-4ECC-8DED-814D8277E893}" dt="2025-04-01T15:28:33.648" v="64" actId="164"/>
          <ac:spMkLst>
            <pc:docMk/>
            <pc:sldMk cId="2245469551" sldId="391"/>
            <ac:spMk id="6" creationId="{BF60D870-D0AE-3D70-1B40-0061F8549587}"/>
          </ac:spMkLst>
        </pc:spChg>
        <pc:spChg chg="add mod">
          <ac:chgData name="Juliana Chapel" userId="2a421ac2-e8ce-45c7-9dbf-39c253521374" providerId="ADAL" clId="{CC6850CF-DC6B-4ECC-8DED-814D8277E893}" dt="2025-04-08T22:22:34.927" v="1157" actId="1076"/>
          <ac:spMkLst>
            <pc:docMk/>
            <pc:sldMk cId="2245469551" sldId="391"/>
            <ac:spMk id="8" creationId="{280DF6E8-2AAF-C927-C038-C17399E77881}"/>
          </ac:spMkLst>
        </pc:spChg>
        <pc:grpChg chg="add mod">
          <ac:chgData name="Juliana Chapel" userId="2a421ac2-e8ce-45c7-9dbf-39c253521374" providerId="ADAL" clId="{CC6850CF-DC6B-4ECC-8DED-814D8277E893}" dt="2025-04-08T22:22:39.165" v="1159" actId="1076"/>
          <ac:grpSpMkLst>
            <pc:docMk/>
            <pc:sldMk cId="2245469551" sldId="391"/>
            <ac:grpSpMk id="7" creationId="{02A23B25-A3E5-ED10-916D-D67D85E65933}"/>
          </ac:grpSpMkLst>
        </pc:grpChg>
        <pc:picChg chg="add mod">
          <ac:chgData name="Juliana Chapel" userId="2a421ac2-e8ce-45c7-9dbf-39c253521374" providerId="ADAL" clId="{CC6850CF-DC6B-4ECC-8DED-814D8277E893}" dt="2025-04-01T15:28:33.648" v="64" actId="164"/>
          <ac:picMkLst>
            <pc:docMk/>
            <pc:sldMk cId="2245469551" sldId="391"/>
            <ac:picMk id="5" creationId="{1D1967C3-A003-77BB-3A37-82303563D20A}"/>
          </ac:picMkLst>
        </pc:picChg>
      </pc:sldChg>
      <pc:sldChg chg="addSp delSp modSp mod">
        <pc:chgData name="Juliana Chapel" userId="2a421ac2-e8ce-45c7-9dbf-39c253521374" providerId="ADAL" clId="{CC6850CF-DC6B-4ECC-8DED-814D8277E893}" dt="2025-04-08T22:23:47.891" v="1238" actId="27636"/>
        <pc:sldMkLst>
          <pc:docMk/>
          <pc:sldMk cId="3779245317" sldId="392"/>
        </pc:sldMkLst>
        <pc:spChg chg="mod">
          <ac:chgData name="Juliana Chapel" userId="2a421ac2-e8ce-45c7-9dbf-39c253521374" providerId="ADAL" clId="{CC6850CF-DC6B-4ECC-8DED-814D8277E893}" dt="2025-04-08T22:23:47.891" v="1238" actId="27636"/>
          <ac:spMkLst>
            <pc:docMk/>
            <pc:sldMk cId="3779245317" sldId="392"/>
            <ac:spMk id="3" creationId="{FF78EDB7-C634-6C09-2D71-B25612AA8C4F}"/>
          </ac:spMkLst>
        </pc:spChg>
        <pc:spChg chg="add mod">
          <ac:chgData name="Juliana Chapel" userId="2a421ac2-e8ce-45c7-9dbf-39c253521374" providerId="ADAL" clId="{CC6850CF-DC6B-4ECC-8DED-814D8277E893}" dt="2025-04-01T15:39:58.070" v="203" actId="164"/>
          <ac:spMkLst>
            <pc:docMk/>
            <pc:sldMk cId="3779245317" sldId="392"/>
            <ac:spMk id="7" creationId="{7FEE0057-4222-1B18-670D-4CB48AE148C1}"/>
          </ac:spMkLst>
        </pc:spChg>
        <pc:spChg chg="add mod">
          <ac:chgData name="Juliana Chapel" userId="2a421ac2-e8ce-45c7-9dbf-39c253521374" providerId="ADAL" clId="{CC6850CF-DC6B-4ECC-8DED-814D8277E893}" dt="2025-04-01T15:39:58.070" v="203" actId="164"/>
          <ac:spMkLst>
            <pc:docMk/>
            <pc:sldMk cId="3779245317" sldId="392"/>
            <ac:spMk id="8" creationId="{7EE12E43-35B8-5240-B50D-E22DD7F7B79D}"/>
          </ac:spMkLst>
        </pc:spChg>
        <pc:spChg chg="add mod">
          <ac:chgData name="Juliana Chapel" userId="2a421ac2-e8ce-45c7-9dbf-39c253521374" providerId="ADAL" clId="{CC6850CF-DC6B-4ECC-8DED-814D8277E893}" dt="2025-04-01T15:39:58.070" v="203" actId="164"/>
          <ac:spMkLst>
            <pc:docMk/>
            <pc:sldMk cId="3779245317" sldId="392"/>
            <ac:spMk id="9" creationId="{857E9AD8-8E40-CF1D-239B-E705FA8F7164}"/>
          </ac:spMkLst>
        </pc:spChg>
        <pc:grpChg chg="add mod">
          <ac:chgData name="Juliana Chapel" userId="2a421ac2-e8ce-45c7-9dbf-39c253521374" providerId="ADAL" clId="{CC6850CF-DC6B-4ECC-8DED-814D8277E893}" dt="2025-04-01T15:40:16.599" v="210" actId="14100"/>
          <ac:grpSpMkLst>
            <pc:docMk/>
            <pc:sldMk cId="3779245317" sldId="392"/>
            <ac:grpSpMk id="10" creationId="{FF877E3D-0250-A0F1-FCC6-15CF0ADBFB8C}"/>
          </ac:grpSpMkLst>
        </pc:grpChg>
        <pc:picChg chg="add mod">
          <ac:chgData name="Juliana Chapel" userId="2a421ac2-e8ce-45c7-9dbf-39c253521374" providerId="ADAL" clId="{CC6850CF-DC6B-4ECC-8DED-814D8277E893}" dt="2025-04-01T15:39:58.070" v="203" actId="164"/>
          <ac:picMkLst>
            <pc:docMk/>
            <pc:sldMk cId="3779245317" sldId="392"/>
            <ac:picMk id="6" creationId="{434D7197-661D-5A21-D20F-57A795C74D87}"/>
          </ac:picMkLst>
        </pc:picChg>
      </pc:sldChg>
      <pc:sldChg chg="addSp modSp mod">
        <pc:chgData name="Juliana Chapel" userId="2a421ac2-e8ce-45c7-9dbf-39c253521374" providerId="ADAL" clId="{CC6850CF-DC6B-4ECC-8DED-814D8277E893}" dt="2025-04-01T15:25:21.985" v="54" actId="27636"/>
        <pc:sldMkLst>
          <pc:docMk/>
          <pc:sldMk cId="2974150474" sldId="393"/>
        </pc:sldMkLst>
        <pc:spChg chg="mod">
          <ac:chgData name="Juliana Chapel" userId="2a421ac2-e8ce-45c7-9dbf-39c253521374" providerId="ADAL" clId="{CC6850CF-DC6B-4ECC-8DED-814D8277E893}" dt="2025-04-01T15:25:21.985" v="54" actId="27636"/>
          <ac:spMkLst>
            <pc:docMk/>
            <pc:sldMk cId="2974150474" sldId="393"/>
            <ac:spMk id="3" creationId="{B44B4581-E1A8-B44A-FC85-8952BF28AA43}"/>
          </ac:spMkLst>
        </pc:spChg>
        <pc:spChg chg="add mod">
          <ac:chgData name="Juliana Chapel" userId="2a421ac2-e8ce-45c7-9dbf-39c253521374" providerId="ADAL" clId="{CC6850CF-DC6B-4ECC-8DED-814D8277E893}" dt="2025-04-01T15:25:10.862" v="50" actId="1076"/>
          <ac:spMkLst>
            <pc:docMk/>
            <pc:sldMk cId="2974150474" sldId="393"/>
            <ac:spMk id="11" creationId="{63C0EDC8-3E13-6BBD-0032-FF4B9450E21C}"/>
          </ac:spMkLst>
        </pc:spChg>
        <pc:spChg chg="add mod">
          <ac:chgData name="Juliana Chapel" userId="2a421ac2-e8ce-45c7-9dbf-39c253521374" providerId="ADAL" clId="{CC6850CF-DC6B-4ECC-8DED-814D8277E893}" dt="2025-04-01T15:25:17.184" v="52" actId="1076"/>
          <ac:spMkLst>
            <pc:docMk/>
            <pc:sldMk cId="2974150474" sldId="393"/>
            <ac:spMk id="12" creationId="{FCA77051-4D8A-50CB-62A5-1572612071A0}"/>
          </ac:spMkLst>
        </pc:spChg>
        <pc:picChg chg="add mod">
          <ac:chgData name="Juliana Chapel" userId="2a421ac2-e8ce-45c7-9dbf-39c253521374" providerId="ADAL" clId="{CC6850CF-DC6B-4ECC-8DED-814D8277E893}" dt="2025-04-01T15:24:12.047" v="31" actId="1076"/>
          <ac:picMkLst>
            <pc:docMk/>
            <pc:sldMk cId="2974150474" sldId="393"/>
            <ac:picMk id="7" creationId="{606030D0-0890-965F-3CD2-AD93DEBD00A7}"/>
          </ac:picMkLst>
        </pc:picChg>
        <pc:picChg chg="add mod">
          <ac:chgData name="Juliana Chapel" userId="2a421ac2-e8ce-45c7-9dbf-39c253521374" providerId="ADAL" clId="{CC6850CF-DC6B-4ECC-8DED-814D8277E893}" dt="2025-04-01T15:24:12.047" v="31" actId="1076"/>
          <ac:picMkLst>
            <pc:docMk/>
            <pc:sldMk cId="2974150474" sldId="393"/>
            <ac:picMk id="8" creationId="{E4CEBFB7-8C74-A81C-8D63-DEC0EF99D466}"/>
          </ac:picMkLst>
        </pc:picChg>
        <pc:picChg chg="add mod">
          <ac:chgData name="Juliana Chapel" userId="2a421ac2-e8ce-45c7-9dbf-39c253521374" providerId="ADAL" clId="{CC6850CF-DC6B-4ECC-8DED-814D8277E893}" dt="2025-04-01T15:24:26.156" v="36" actId="1076"/>
          <ac:picMkLst>
            <pc:docMk/>
            <pc:sldMk cId="2974150474" sldId="393"/>
            <ac:picMk id="9" creationId="{F000B883-169F-C1D9-911B-396DAB671149}"/>
          </ac:picMkLst>
        </pc:picChg>
        <pc:picChg chg="add mod">
          <ac:chgData name="Juliana Chapel" userId="2a421ac2-e8ce-45c7-9dbf-39c253521374" providerId="ADAL" clId="{CC6850CF-DC6B-4ECC-8DED-814D8277E893}" dt="2025-04-01T15:24:35.019" v="40" actId="14100"/>
          <ac:picMkLst>
            <pc:docMk/>
            <pc:sldMk cId="2974150474" sldId="393"/>
            <ac:picMk id="10" creationId="{B7AC58AD-6925-FCFC-2012-91C9BD21867A}"/>
          </ac:picMkLst>
        </pc:picChg>
      </pc:sldChg>
      <pc:sldChg chg="addSp delSp modSp add mod">
        <pc:chgData name="Juliana Chapel" userId="2a421ac2-e8ce-45c7-9dbf-39c253521374" providerId="ADAL" clId="{CC6850CF-DC6B-4ECC-8DED-814D8277E893}" dt="2025-04-08T22:24:08.566" v="1254" actId="20577"/>
        <pc:sldMkLst>
          <pc:docMk/>
          <pc:sldMk cId="1820312082" sldId="402"/>
        </pc:sldMkLst>
        <pc:spChg chg="mod">
          <ac:chgData name="Juliana Chapel" userId="2a421ac2-e8ce-45c7-9dbf-39c253521374" providerId="ADAL" clId="{CC6850CF-DC6B-4ECC-8DED-814D8277E893}" dt="2025-04-08T22:24:08.566" v="1254" actId="20577"/>
          <ac:spMkLst>
            <pc:docMk/>
            <pc:sldMk cId="1820312082" sldId="402"/>
            <ac:spMk id="3" creationId="{BD09B97B-BFD5-7EE9-F462-13CF32F91D21}"/>
          </ac:spMkLst>
        </pc:spChg>
        <pc:spChg chg="add mod">
          <ac:chgData name="Juliana Chapel" userId="2a421ac2-e8ce-45c7-9dbf-39c253521374" providerId="ADAL" clId="{CC6850CF-DC6B-4ECC-8DED-814D8277E893}" dt="2025-04-08T22:19:48.680" v="1086" actId="14100"/>
          <ac:spMkLst>
            <pc:docMk/>
            <pc:sldMk cId="1820312082" sldId="402"/>
            <ac:spMk id="14" creationId="{8A01ECB2-3D32-41C7-152A-D57EABA3F8CF}"/>
          </ac:spMkLst>
        </pc:spChg>
        <pc:spChg chg="add mod">
          <ac:chgData name="Juliana Chapel" userId="2a421ac2-e8ce-45c7-9dbf-39c253521374" providerId="ADAL" clId="{CC6850CF-DC6B-4ECC-8DED-814D8277E893}" dt="2025-04-08T22:19:54.502" v="1088" actId="1076"/>
          <ac:spMkLst>
            <pc:docMk/>
            <pc:sldMk cId="1820312082" sldId="402"/>
            <ac:spMk id="15" creationId="{0EA0D21C-8856-FEF9-4A67-3D612BCA44BB}"/>
          </ac:spMkLst>
        </pc:spChg>
        <pc:picChg chg="add mod modCrop">
          <ac:chgData name="Juliana Chapel" userId="2a421ac2-e8ce-45c7-9dbf-39c253521374" providerId="ADAL" clId="{CC6850CF-DC6B-4ECC-8DED-814D8277E893}" dt="2025-04-08T22:19:31.328" v="1080" actId="1076"/>
          <ac:picMkLst>
            <pc:docMk/>
            <pc:sldMk cId="1820312082" sldId="402"/>
            <ac:picMk id="11" creationId="{E7BB61D8-DE30-82AF-2241-5841F2BED234}"/>
          </ac:picMkLst>
        </pc:picChg>
        <pc:picChg chg="add mod">
          <ac:chgData name="Juliana Chapel" userId="2a421ac2-e8ce-45c7-9dbf-39c253521374" providerId="ADAL" clId="{CC6850CF-DC6B-4ECC-8DED-814D8277E893}" dt="2025-04-08T22:20:06.608" v="1089" actId="1076"/>
          <ac:picMkLst>
            <pc:docMk/>
            <pc:sldMk cId="1820312082" sldId="402"/>
            <ac:picMk id="13" creationId="{888BDDC9-8321-5CC0-288A-3FD8C9EAB68B}"/>
          </ac:picMkLst>
        </pc:picChg>
      </pc:sldChg>
    </pc:docChg>
  </pc:docChgLst>
  <pc:docChgLst>
    <pc:chgData name="Juliana Chapel" userId="S::jchapel@conservation.org::2a421ac2-e8ce-45c7-9dbf-39c253521374" providerId="AD" clId="Web-{974C4DA1-8CD6-0A70-03F8-4BCE8DE00CC4}"/>
    <pc:docChg chg="modSld">
      <pc:chgData name="Juliana Chapel" userId="S::jchapel@conservation.org::2a421ac2-e8ce-45c7-9dbf-39c253521374" providerId="AD" clId="Web-{974C4DA1-8CD6-0A70-03F8-4BCE8DE00CC4}" dt="2025-04-25T20:30:18.620" v="88" actId="20577"/>
      <pc:docMkLst>
        <pc:docMk/>
      </pc:docMkLst>
      <pc:sldChg chg="modSp">
        <pc:chgData name="Juliana Chapel" userId="S::jchapel@conservation.org::2a421ac2-e8ce-45c7-9dbf-39c253521374" providerId="AD" clId="Web-{974C4DA1-8CD6-0A70-03F8-4BCE8DE00CC4}" dt="2025-04-25T19:58:36.897" v="59" actId="14100"/>
        <pc:sldMkLst>
          <pc:docMk/>
          <pc:sldMk cId="713131168" sldId="389"/>
        </pc:sldMkLst>
        <pc:spChg chg="mod">
          <ac:chgData name="Juliana Chapel" userId="S::jchapel@conservation.org::2a421ac2-e8ce-45c7-9dbf-39c253521374" providerId="AD" clId="Web-{974C4DA1-8CD6-0A70-03F8-4BCE8DE00CC4}" dt="2025-04-25T19:57:06.351" v="11" actId="20577"/>
          <ac:spMkLst>
            <pc:docMk/>
            <pc:sldMk cId="713131168" sldId="389"/>
            <ac:spMk id="7" creationId="{172E9420-CC08-A56C-4205-89FFA767A984}"/>
          </ac:spMkLst>
        </pc:spChg>
        <pc:spChg chg="mod">
          <ac:chgData name="Juliana Chapel" userId="S::jchapel@conservation.org::2a421ac2-e8ce-45c7-9dbf-39c253521374" providerId="AD" clId="Web-{974C4DA1-8CD6-0A70-03F8-4BCE8DE00CC4}" dt="2025-04-25T19:57:18.273" v="26" actId="20577"/>
          <ac:spMkLst>
            <pc:docMk/>
            <pc:sldMk cId="713131168" sldId="389"/>
            <ac:spMk id="8" creationId="{CECDF3AA-284E-8009-3769-D37A3E86CD3B}"/>
          </ac:spMkLst>
        </pc:spChg>
        <pc:spChg chg="mod">
          <ac:chgData name="Juliana Chapel" userId="S::jchapel@conservation.org::2a421ac2-e8ce-45c7-9dbf-39c253521374" providerId="AD" clId="Web-{974C4DA1-8CD6-0A70-03F8-4BCE8DE00CC4}" dt="2025-04-25T19:57:28.398" v="42" actId="20577"/>
          <ac:spMkLst>
            <pc:docMk/>
            <pc:sldMk cId="713131168" sldId="389"/>
            <ac:spMk id="9" creationId="{3D638A69-2392-E908-C90A-62A1D73B7375}"/>
          </ac:spMkLst>
        </pc:spChg>
        <pc:spChg chg="mod">
          <ac:chgData name="Juliana Chapel" userId="S::jchapel@conservation.org::2a421ac2-e8ce-45c7-9dbf-39c253521374" providerId="AD" clId="Web-{974C4DA1-8CD6-0A70-03F8-4BCE8DE00CC4}" dt="2025-04-25T19:57:40.741" v="45" actId="20577"/>
          <ac:spMkLst>
            <pc:docMk/>
            <pc:sldMk cId="713131168" sldId="389"/>
            <ac:spMk id="12" creationId="{EB558563-1C67-DC63-16C9-FEB3C713495B}"/>
          </ac:spMkLst>
        </pc:spChg>
        <pc:spChg chg="mod">
          <ac:chgData name="Juliana Chapel" userId="S::jchapel@conservation.org::2a421ac2-e8ce-45c7-9dbf-39c253521374" providerId="AD" clId="Web-{974C4DA1-8CD6-0A70-03F8-4BCE8DE00CC4}" dt="2025-04-25T19:58:27.444" v="54" actId="20577"/>
          <ac:spMkLst>
            <pc:docMk/>
            <pc:sldMk cId="713131168" sldId="389"/>
            <ac:spMk id="13" creationId="{0A88DC69-2A45-CC36-0EEF-55F222C870DC}"/>
          </ac:spMkLst>
        </pc:spChg>
        <pc:spChg chg="mod">
          <ac:chgData name="Juliana Chapel" userId="S::jchapel@conservation.org::2a421ac2-e8ce-45c7-9dbf-39c253521374" providerId="AD" clId="Web-{974C4DA1-8CD6-0A70-03F8-4BCE8DE00CC4}" dt="2025-04-25T19:57:54.225" v="53" actId="14100"/>
          <ac:spMkLst>
            <pc:docMk/>
            <pc:sldMk cId="713131168" sldId="389"/>
            <ac:spMk id="15" creationId="{27F0A93C-F268-871C-F5D8-644F9E0A70ED}"/>
          </ac:spMkLst>
        </pc:spChg>
        <pc:spChg chg="mod">
          <ac:chgData name="Juliana Chapel" userId="S::jchapel@conservation.org::2a421ac2-e8ce-45c7-9dbf-39c253521374" providerId="AD" clId="Web-{974C4DA1-8CD6-0A70-03F8-4BCE8DE00CC4}" dt="2025-04-25T19:58:36.897" v="59" actId="14100"/>
          <ac:spMkLst>
            <pc:docMk/>
            <pc:sldMk cId="713131168" sldId="389"/>
            <ac:spMk id="16" creationId="{1D137C2F-7EFA-6DDA-29CB-91E281A918CE}"/>
          </ac:spMkLst>
        </pc:spChg>
      </pc:sldChg>
      <pc:sldChg chg="modSp">
        <pc:chgData name="Juliana Chapel" userId="S::jchapel@conservation.org::2a421ac2-e8ce-45c7-9dbf-39c253521374" providerId="AD" clId="Web-{974C4DA1-8CD6-0A70-03F8-4BCE8DE00CC4}" dt="2025-04-25T20:01:13.739" v="78" actId="20577"/>
        <pc:sldMkLst>
          <pc:docMk/>
          <pc:sldMk cId="3193438920" sldId="390"/>
        </pc:sldMkLst>
        <pc:spChg chg="mod">
          <ac:chgData name="Juliana Chapel" userId="S::jchapel@conservation.org::2a421ac2-e8ce-45c7-9dbf-39c253521374" providerId="AD" clId="Web-{974C4DA1-8CD6-0A70-03F8-4BCE8DE00CC4}" dt="2025-04-25T19:59:45.553" v="63" actId="20577"/>
          <ac:spMkLst>
            <pc:docMk/>
            <pc:sldMk cId="3193438920" sldId="390"/>
            <ac:spMk id="7" creationId="{172E9420-CC08-A56C-4205-89FFA767A984}"/>
          </ac:spMkLst>
        </pc:spChg>
        <pc:spChg chg="mod">
          <ac:chgData name="Juliana Chapel" userId="S::jchapel@conservation.org::2a421ac2-e8ce-45c7-9dbf-39c253521374" providerId="AD" clId="Web-{974C4DA1-8CD6-0A70-03F8-4BCE8DE00CC4}" dt="2025-04-25T19:59:50.209" v="65" actId="20577"/>
          <ac:spMkLst>
            <pc:docMk/>
            <pc:sldMk cId="3193438920" sldId="390"/>
            <ac:spMk id="8" creationId="{CECDF3AA-284E-8009-3769-D37A3E86CD3B}"/>
          </ac:spMkLst>
        </pc:spChg>
        <pc:spChg chg="mod">
          <ac:chgData name="Juliana Chapel" userId="S::jchapel@conservation.org::2a421ac2-e8ce-45c7-9dbf-39c253521374" providerId="AD" clId="Web-{974C4DA1-8CD6-0A70-03F8-4BCE8DE00CC4}" dt="2025-04-25T19:59:55.240" v="73" actId="20577"/>
          <ac:spMkLst>
            <pc:docMk/>
            <pc:sldMk cId="3193438920" sldId="390"/>
            <ac:spMk id="9" creationId="{3D638A69-2392-E908-C90A-62A1D73B7375}"/>
          </ac:spMkLst>
        </pc:spChg>
        <pc:spChg chg="mod">
          <ac:chgData name="Juliana Chapel" userId="S::jchapel@conservation.org::2a421ac2-e8ce-45c7-9dbf-39c253521374" providerId="AD" clId="Web-{974C4DA1-8CD6-0A70-03F8-4BCE8DE00CC4}" dt="2025-04-25T20:00:45.693" v="74" actId="20577"/>
          <ac:spMkLst>
            <pc:docMk/>
            <pc:sldMk cId="3193438920" sldId="390"/>
            <ac:spMk id="14" creationId="{EC8E2026-2F50-0E76-80A6-1012B0123F2F}"/>
          </ac:spMkLst>
        </pc:spChg>
        <pc:spChg chg="mod">
          <ac:chgData name="Juliana Chapel" userId="S::jchapel@conservation.org::2a421ac2-e8ce-45c7-9dbf-39c253521374" providerId="AD" clId="Web-{974C4DA1-8CD6-0A70-03F8-4BCE8DE00CC4}" dt="2025-04-25T20:00:49.755" v="75" actId="20577"/>
          <ac:spMkLst>
            <pc:docMk/>
            <pc:sldMk cId="3193438920" sldId="390"/>
            <ac:spMk id="16" creationId="{A73263C3-D03B-B912-107B-31F6DF9C4981}"/>
          </ac:spMkLst>
        </pc:spChg>
        <pc:spChg chg="mod">
          <ac:chgData name="Juliana Chapel" userId="S::jchapel@conservation.org::2a421ac2-e8ce-45c7-9dbf-39c253521374" providerId="AD" clId="Web-{974C4DA1-8CD6-0A70-03F8-4BCE8DE00CC4}" dt="2025-04-25T20:01:08.302" v="77" actId="20577"/>
          <ac:spMkLst>
            <pc:docMk/>
            <pc:sldMk cId="3193438920" sldId="390"/>
            <ac:spMk id="20" creationId="{7C85D940-D10F-8F38-505A-9AAAF8C846AE}"/>
          </ac:spMkLst>
        </pc:spChg>
        <pc:spChg chg="mod">
          <ac:chgData name="Juliana Chapel" userId="S::jchapel@conservation.org::2a421ac2-e8ce-45c7-9dbf-39c253521374" providerId="AD" clId="Web-{974C4DA1-8CD6-0A70-03F8-4BCE8DE00CC4}" dt="2025-04-25T20:01:13.739" v="78" actId="20577"/>
          <ac:spMkLst>
            <pc:docMk/>
            <pc:sldMk cId="3193438920" sldId="390"/>
            <ac:spMk id="22" creationId="{6863508A-E9B9-E0CA-0D48-CB54936E5773}"/>
          </ac:spMkLst>
        </pc:spChg>
      </pc:sldChg>
      <pc:sldChg chg="modSp">
        <pc:chgData name="Juliana Chapel" userId="S::jchapel@conservation.org::2a421ac2-e8ce-45c7-9dbf-39c253521374" providerId="AD" clId="Web-{974C4DA1-8CD6-0A70-03F8-4BCE8DE00CC4}" dt="2025-04-25T20:30:18.620" v="88" actId="20577"/>
        <pc:sldMkLst>
          <pc:docMk/>
          <pc:sldMk cId="2853627188" sldId="398"/>
        </pc:sldMkLst>
        <pc:spChg chg="mod">
          <ac:chgData name="Juliana Chapel" userId="S::jchapel@conservation.org::2a421ac2-e8ce-45c7-9dbf-39c253521374" providerId="AD" clId="Web-{974C4DA1-8CD6-0A70-03F8-4BCE8DE00CC4}" dt="2025-04-25T20:30:18.620" v="88" actId="20577"/>
          <ac:spMkLst>
            <pc:docMk/>
            <pc:sldMk cId="2853627188" sldId="398"/>
            <ac:spMk id="3" creationId="{93549F1A-AF1C-AA5B-CE4B-6C823526BD62}"/>
          </ac:spMkLst>
        </pc:spChg>
      </pc:sldChg>
    </pc:docChg>
  </pc:docChgLst>
  <pc:docChgLst>
    <pc:chgData name="Isabel Hillman" userId="S::ihillman@conservation.org::f570e4f3-c0c4-415e-853e-3e777855dc43" providerId="AD" clId="Web-{C6A004FE-BEF8-9E06-BA69-328A2703F357}"/>
    <pc:docChg chg="addSld modSld modSection">
      <pc:chgData name="Isabel Hillman" userId="S::ihillman@conservation.org::f570e4f3-c0c4-415e-853e-3e777855dc43" providerId="AD" clId="Web-{C6A004FE-BEF8-9E06-BA69-328A2703F357}" dt="2025-03-19T13:53:04.163" v="372" actId="20577"/>
      <pc:docMkLst>
        <pc:docMk/>
      </pc:docMkLst>
      <pc:sldChg chg="modSp">
        <pc:chgData name="Isabel Hillman" userId="S::ihillman@conservation.org::f570e4f3-c0c4-415e-853e-3e777855dc43" providerId="AD" clId="Web-{C6A004FE-BEF8-9E06-BA69-328A2703F357}" dt="2025-03-19T13:41:24.914" v="11" actId="20577"/>
        <pc:sldMkLst>
          <pc:docMk/>
          <pc:sldMk cId="109857222" sldId="256"/>
        </pc:sldMkLst>
        <pc:spChg chg="mod">
          <ac:chgData name="Isabel Hillman" userId="S::ihillman@conservation.org::f570e4f3-c0c4-415e-853e-3e777855dc43" providerId="AD" clId="Web-{C6A004FE-BEF8-9E06-BA69-328A2703F357}" dt="2025-03-19T13:40:53.179" v="5" actId="20577"/>
          <ac:spMkLst>
            <pc:docMk/>
            <pc:sldMk cId="109857222" sldId="256"/>
            <ac:spMk id="2" creationId="{00000000-0000-0000-0000-000000000000}"/>
          </ac:spMkLst>
        </pc:spChg>
        <pc:spChg chg="mod">
          <ac:chgData name="Isabel Hillman" userId="S::ihillman@conservation.org::f570e4f3-c0c4-415e-853e-3e777855dc43" providerId="AD" clId="Web-{C6A004FE-BEF8-9E06-BA69-328A2703F357}" dt="2025-03-19T13:41:24.914" v="11" actId="20577"/>
          <ac:spMkLst>
            <pc:docMk/>
            <pc:sldMk cId="109857222" sldId="256"/>
            <ac:spMk id="3" creationId="{00000000-0000-0000-0000-000000000000}"/>
          </ac:spMkLst>
        </pc:spChg>
      </pc:sldChg>
      <pc:sldChg chg="modSp modCm">
        <pc:chgData name="Isabel Hillman" userId="S::ihillman@conservation.org::f570e4f3-c0c4-415e-853e-3e777855dc43" providerId="AD" clId="Web-{C6A004FE-BEF8-9E06-BA69-328A2703F357}" dt="2025-03-19T13:43:49.089" v="145" actId="1076"/>
        <pc:sldMkLst>
          <pc:docMk/>
          <pc:sldMk cId="2265727309" sldId="333"/>
        </pc:sldMkLst>
        <pc:spChg chg="mod">
          <ac:chgData name="Isabel Hillman" userId="S::ihillman@conservation.org::f570e4f3-c0c4-415e-853e-3e777855dc43" providerId="AD" clId="Web-{C6A004FE-BEF8-9E06-BA69-328A2703F357}" dt="2025-03-19T13:41:32.867" v="13" actId="20577"/>
          <ac:spMkLst>
            <pc:docMk/>
            <pc:sldMk cId="2265727309" sldId="333"/>
            <ac:spMk id="2" creationId="{00000000-0000-0000-0000-000000000000}"/>
          </ac:spMkLst>
        </pc:spChg>
        <pc:spChg chg="mod">
          <ac:chgData name="Isabel Hillman" userId="S::ihillman@conservation.org::f570e4f3-c0c4-415e-853e-3e777855dc43" providerId="AD" clId="Web-{C6A004FE-BEF8-9E06-BA69-328A2703F357}" dt="2025-03-19T13:43:49.089" v="145" actId="1076"/>
          <ac:spMkLst>
            <pc:docMk/>
            <pc:sldMk cId="2265727309" sldId="333"/>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C6A004FE-BEF8-9E06-BA69-328A2703F357}" dt="2025-03-19T13:42:05.774" v="20" actId="20577"/>
              <pc2:cmMkLst xmlns:pc2="http://schemas.microsoft.com/office/powerpoint/2019/9/main/command">
                <pc:docMk/>
                <pc:sldMk cId="2265727309" sldId="333"/>
                <pc2:cmMk id="{2398AA40-35DA-4518-85BE-93B76AC921BA}"/>
              </pc2:cmMkLst>
            </pc226:cmChg>
          </p:ext>
        </pc:extLst>
      </pc:sldChg>
      <pc:sldChg chg="modSp add replId">
        <pc:chgData name="Isabel Hillman" userId="S::ihillman@conservation.org::f570e4f3-c0c4-415e-853e-3e777855dc43" providerId="AD" clId="Web-{C6A004FE-BEF8-9E06-BA69-328A2703F357}" dt="2025-03-19T13:47:15.906" v="185" actId="20577"/>
        <pc:sldMkLst>
          <pc:docMk/>
          <pc:sldMk cId="373316604" sldId="381"/>
        </pc:sldMkLst>
        <pc:spChg chg="mod">
          <ac:chgData name="Isabel Hillman" userId="S::ihillman@conservation.org::f570e4f3-c0c4-415e-853e-3e777855dc43" providerId="AD" clId="Web-{C6A004FE-BEF8-9E06-BA69-328A2703F357}" dt="2025-03-19T13:47:01.593" v="168" actId="20577"/>
          <ac:spMkLst>
            <pc:docMk/>
            <pc:sldMk cId="373316604" sldId="381"/>
            <ac:spMk id="2" creationId="{2FFEC601-1A24-3CB0-5F2B-E9326BE0EC9A}"/>
          </ac:spMkLst>
        </pc:spChg>
        <pc:spChg chg="mod">
          <ac:chgData name="Isabel Hillman" userId="S::ihillman@conservation.org::f570e4f3-c0c4-415e-853e-3e777855dc43" providerId="AD" clId="Web-{C6A004FE-BEF8-9E06-BA69-328A2703F357}" dt="2025-03-19T13:47:15.906" v="185" actId="20577"/>
          <ac:spMkLst>
            <pc:docMk/>
            <pc:sldMk cId="373316604" sldId="381"/>
            <ac:spMk id="3" creationId="{9545CC4A-C0A5-5F42-7D66-9189906DADDE}"/>
          </ac:spMkLst>
        </pc:spChg>
      </pc:sldChg>
      <pc:sldChg chg="modSp add replId">
        <pc:chgData name="Isabel Hillman" userId="S::ihillman@conservation.org::f570e4f3-c0c4-415e-853e-3e777855dc43" providerId="AD" clId="Web-{C6A004FE-BEF8-9E06-BA69-328A2703F357}" dt="2025-03-19T13:50:28.050" v="346" actId="1076"/>
        <pc:sldMkLst>
          <pc:docMk/>
          <pc:sldMk cId="1818802454" sldId="382"/>
        </pc:sldMkLst>
        <pc:spChg chg="mod">
          <ac:chgData name="Isabel Hillman" userId="S::ihillman@conservation.org::f570e4f3-c0c4-415e-853e-3e777855dc43" providerId="AD" clId="Web-{C6A004FE-BEF8-9E06-BA69-328A2703F357}" dt="2025-03-19T13:50:25.738" v="345" actId="14100"/>
          <ac:spMkLst>
            <pc:docMk/>
            <pc:sldMk cId="1818802454" sldId="382"/>
            <ac:spMk id="2" creationId="{8ADA5607-7A87-56F7-00CC-207CB389DF78}"/>
          </ac:spMkLst>
        </pc:spChg>
        <pc:spChg chg="mod">
          <ac:chgData name="Isabel Hillman" userId="S::ihillman@conservation.org::f570e4f3-c0c4-415e-853e-3e777855dc43" providerId="AD" clId="Web-{C6A004FE-BEF8-9E06-BA69-328A2703F357}" dt="2025-03-19T13:50:28.050" v="346" actId="1076"/>
          <ac:spMkLst>
            <pc:docMk/>
            <pc:sldMk cId="1818802454" sldId="382"/>
            <ac:spMk id="3" creationId="{90FBF695-037F-E674-099D-56D8EB1BE6AA}"/>
          </ac:spMkLst>
        </pc:spChg>
      </pc:sldChg>
      <pc:sldChg chg="modSp add replId">
        <pc:chgData name="Isabel Hillman" userId="S::ihillman@conservation.org::f570e4f3-c0c4-415e-853e-3e777855dc43" providerId="AD" clId="Web-{C6A004FE-BEF8-9E06-BA69-328A2703F357}" dt="2025-03-19T13:50:20.285" v="344" actId="1076"/>
        <pc:sldMkLst>
          <pc:docMk/>
          <pc:sldMk cId="2143079555" sldId="383"/>
        </pc:sldMkLst>
      </pc:sldChg>
      <pc:sldChg chg="modSp add replId">
        <pc:chgData name="Isabel Hillman" userId="S::ihillman@conservation.org::f570e4f3-c0c4-415e-853e-3e777855dc43" providerId="AD" clId="Web-{C6A004FE-BEF8-9E06-BA69-328A2703F357}" dt="2025-03-19T13:50:11.722" v="342" actId="1076"/>
        <pc:sldMkLst>
          <pc:docMk/>
          <pc:sldMk cId="1873441739" sldId="384"/>
        </pc:sldMkLst>
      </pc:sldChg>
      <pc:sldChg chg="modSp add replId">
        <pc:chgData name="Isabel Hillman" userId="S::ihillman@conservation.org::f570e4f3-c0c4-415e-853e-3e777855dc43" providerId="AD" clId="Web-{C6A004FE-BEF8-9E06-BA69-328A2703F357}" dt="2025-03-19T13:50:44.066" v="350" actId="20577"/>
        <pc:sldMkLst>
          <pc:docMk/>
          <pc:sldMk cId="2029677154" sldId="385"/>
        </pc:sldMkLst>
        <pc:spChg chg="mod">
          <ac:chgData name="Isabel Hillman" userId="S::ihillman@conservation.org::f570e4f3-c0c4-415e-853e-3e777855dc43" providerId="AD" clId="Web-{C6A004FE-BEF8-9E06-BA69-328A2703F357}" dt="2025-03-19T13:50:39.816" v="348" actId="20577"/>
          <ac:spMkLst>
            <pc:docMk/>
            <pc:sldMk cId="2029677154" sldId="385"/>
            <ac:spMk id="2" creationId="{466B92BC-2E76-7175-9BB8-20C11E6C07DE}"/>
          </ac:spMkLst>
        </pc:spChg>
        <pc:spChg chg="mod">
          <ac:chgData name="Isabel Hillman" userId="S::ihillman@conservation.org::f570e4f3-c0c4-415e-853e-3e777855dc43" providerId="AD" clId="Web-{C6A004FE-BEF8-9E06-BA69-328A2703F357}" dt="2025-03-19T13:50:44.066" v="350" actId="20577"/>
          <ac:spMkLst>
            <pc:docMk/>
            <pc:sldMk cId="2029677154" sldId="385"/>
            <ac:spMk id="3" creationId="{485750E3-73EE-81F2-B4C6-1732E3431140}"/>
          </ac:spMkLst>
        </pc:spChg>
      </pc:sldChg>
      <pc:sldChg chg="modSp add replId">
        <pc:chgData name="Isabel Hillman" userId="S::ihillman@conservation.org::f570e4f3-c0c4-415e-853e-3e777855dc43" providerId="AD" clId="Web-{C6A004FE-BEF8-9E06-BA69-328A2703F357}" dt="2025-03-19T13:53:04.163" v="372" actId="20577"/>
        <pc:sldMkLst>
          <pc:docMk/>
          <pc:sldMk cId="897467905" sldId="386"/>
        </pc:sldMkLst>
        <pc:spChg chg="mod">
          <ac:chgData name="Isabel Hillman" userId="S::ihillman@conservation.org::f570e4f3-c0c4-415e-853e-3e777855dc43" providerId="AD" clId="Web-{C6A004FE-BEF8-9E06-BA69-328A2703F357}" dt="2025-03-19T13:51:07.145" v="353" actId="20577"/>
          <ac:spMkLst>
            <pc:docMk/>
            <pc:sldMk cId="897467905" sldId="386"/>
            <ac:spMk id="2" creationId="{CE2B65D9-C751-40AE-050C-28FD575F3D5E}"/>
          </ac:spMkLst>
        </pc:spChg>
        <pc:spChg chg="mod">
          <ac:chgData name="Isabel Hillman" userId="S::ihillman@conservation.org::f570e4f3-c0c4-415e-853e-3e777855dc43" providerId="AD" clId="Web-{C6A004FE-BEF8-9E06-BA69-328A2703F357}" dt="2025-03-19T13:53:04.163" v="372" actId="20577"/>
          <ac:spMkLst>
            <pc:docMk/>
            <pc:sldMk cId="897467905" sldId="386"/>
            <ac:spMk id="3" creationId="{5639588E-A668-E39F-9372-90183E4BFC1B}"/>
          </ac:spMkLst>
        </pc:spChg>
      </pc:sldChg>
    </pc:docChg>
  </pc:docChgLst>
  <pc:docChgLst>
    <pc:chgData name="Juliana Chapel" userId="S::jchapel@conservation.org::2a421ac2-e8ce-45c7-9dbf-39c253521374" providerId="AD" clId="Web-{B824A258-8EBB-703C-6A42-311F5F921DEA}"/>
    <pc:docChg chg="modSld">
      <pc:chgData name="Juliana Chapel" userId="S::jchapel@conservation.org::2a421ac2-e8ce-45c7-9dbf-39c253521374" providerId="AD" clId="Web-{B824A258-8EBB-703C-6A42-311F5F921DEA}" dt="2025-04-07T19:51:41.154" v="65" actId="20577"/>
      <pc:docMkLst>
        <pc:docMk/>
      </pc:docMkLst>
      <pc:sldChg chg="modSp">
        <pc:chgData name="Juliana Chapel" userId="S::jchapel@conservation.org::2a421ac2-e8ce-45c7-9dbf-39c253521374" providerId="AD" clId="Web-{B824A258-8EBB-703C-6A42-311F5F921DEA}" dt="2025-04-07T19:51:41.154" v="65" actId="20577"/>
        <pc:sldMkLst>
          <pc:docMk/>
          <pc:sldMk cId="3779245317" sldId="392"/>
        </pc:sldMkLst>
        <pc:spChg chg="mod">
          <ac:chgData name="Juliana Chapel" userId="S::jchapel@conservation.org::2a421ac2-e8ce-45c7-9dbf-39c253521374" providerId="AD" clId="Web-{B824A258-8EBB-703C-6A42-311F5F921DEA}" dt="2025-04-07T19:51:41.154" v="65" actId="20577"/>
          <ac:spMkLst>
            <pc:docMk/>
            <pc:sldMk cId="3779245317" sldId="392"/>
            <ac:spMk id="3" creationId="{FF78EDB7-C634-6C09-2D71-B25612AA8C4F}"/>
          </ac:spMkLst>
        </pc:spChg>
      </pc:sldChg>
    </pc:docChg>
  </pc:docChgLst>
  <pc:docChgLst>
    <pc:chgData name="Claire Shapiro" userId="S::claire.shapiro_wri.org#ext#@conservation.onmicrosoft.com::3f15c74e-c89b-4ecf-9215-740eaeecd191" providerId="AD" clId="Web-{9ABCD724-1C97-77C9-C985-B77AC273BB1A}"/>
    <pc:docChg chg="modSld sldOrd">
      <pc:chgData name="Claire Shapiro" userId="S::claire.shapiro_wri.org#ext#@conservation.onmicrosoft.com::3f15c74e-c89b-4ecf-9215-740eaeecd191" providerId="AD" clId="Web-{9ABCD724-1C97-77C9-C985-B77AC273BB1A}" dt="2025-04-14T23:48:09.584" v="429" actId="20577"/>
      <pc:docMkLst>
        <pc:docMk/>
      </pc:docMkLst>
      <pc:sldChg chg="modSp">
        <pc:chgData name="Claire Shapiro" userId="S::claire.shapiro_wri.org#ext#@conservation.onmicrosoft.com::3f15c74e-c89b-4ecf-9215-740eaeecd191" providerId="AD" clId="Web-{9ABCD724-1C97-77C9-C985-B77AC273BB1A}" dt="2025-04-14T19:50:33.147" v="395" actId="20577"/>
        <pc:sldMkLst>
          <pc:docMk/>
          <pc:sldMk cId="2677982207" sldId="403"/>
        </pc:sldMkLst>
        <pc:spChg chg="mod">
          <ac:chgData name="Claire Shapiro" userId="S::claire.shapiro_wri.org#ext#@conservation.onmicrosoft.com::3f15c74e-c89b-4ecf-9215-740eaeecd191" providerId="AD" clId="Web-{9ABCD724-1C97-77C9-C985-B77AC273BB1A}" dt="2025-04-14T19:50:33.147" v="395" actId="20577"/>
          <ac:spMkLst>
            <pc:docMk/>
            <pc:sldMk cId="2677982207" sldId="403"/>
            <ac:spMk id="2" creationId="{7EE1B23E-1B0E-98D0-6E86-A5D5E0E79CE0}"/>
          </ac:spMkLst>
        </pc:spChg>
      </pc:sldChg>
      <pc:sldChg chg="modSp">
        <pc:chgData name="Claire Shapiro" userId="S::claire.shapiro_wri.org#ext#@conservation.onmicrosoft.com::3f15c74e-c89b-4ecf-9215-740eaeecd191" providerId="AD" clId="Web-{9ABCD724-1C97-77C9-C985-B77AC273BB1A}" dt="2025-04-14T19:50:38.100" v="399" actId="20577"/>
        <pc:sldMkLst>
          <pc:docMk/>
          <pc:sldMk cId="3239682784" sldId="404"/>
        </pc:sldMkLst>
        <pc:spChg chg="mod">
          <ac:chgData name="Claire Shapiro" userId="S::claire.shapiro_wri.org#ext#@conservation.onmicrosoft.com::3f15c74e-c89b-4ecf-9215-740eaeecd191" providerId="AD" clId="Web-{9ABCD724-1C97-77C9-C985-B77AC273BB1A}" dt="2025-04-14T19:50:38.100" v="399" actId="20577"/>
          <ac:spMkLst>
            <pc:docMk/>
            <pc:sldMk cId="3239682784" sldId="404"/>
            <ac:spMk id="2" creationId="{A2CAEAC9-E707-148F-A0F4-7ADE843AD196}"/>
          </ac:spMkLst>
        </pc:spChg>
      </pc:sldChg>
      <pc:sldChg chg="modSp">
        <pc:chgData name="Claire Shapiro" userId="S::claire.shapiro_wri.org#ext#@conservation.onmicrosoft.com::3f15c74e-c89b-4ecf-9215-740eaeecd191" providerId="AD" clId="Web-{9ABCD724-1C97-77C9-C985-B77AC273BB1A}" dt="2025-04-14T19:51:05.116" v="400" actId="20577"/>
        <pc:sldMkLst>
          <pc:docMk/>
          <pc:sldMk cId="66653849" sldId="405"/>
        </pc:sldMkLst>
        <pc:spChg chg="mod">
          <ac:chgData name="Claire Shapiro" userId="S::claire.shapiro_wri.org#ext#@conservation.onmicrosoft.com::3f15c74e-c89b-4ecf-9215-740eaeecd191" providerId="AD" clId="Web-{9ABCD724-1C97-77C9-C985-B77AC273BB1A}" dt="2025-04-14T19:51:05.116" v="400" actId="20577"/>
          <ac:spMkLst>
            <pc:docMk/>
            <pc:sldMk cId="66653849" sldId="405"/>
            <ac:spMk id="2" creationId="{695C9758-54D3-95FA-2C48-787E126066E3}"/>
          </ac:spMkLst>
        </pc:spChg>
      </pc:sldChg>
      <pc:sldChg chg="modSp ord">
        <pc:chgData name="Claire Shapiro" userId="S::claire.shapiro_wri.org#ext#@conservation.onmicrosoft.com::3f15c74e-c89b-4ecf-9215-740eaeecd191" providerId="AD" clId="Web-{9ABCD724-1C97-77C9-C985-B77AC273BB1A}" dt="2025-04-14T19:50:19.350" v="389" actId="20577"/>
        <pc:sldMkLst>
          <pc:docMk/>
          <pc:sldMk cId="3051082970" sldId="406"/>
        </pc:sldMkLst>
        <pc:spChg chg="mod">
          <ac:chgData name="Claire Shapiro" userId="S::claire.shapiro_wri.org#ext#@conservation.onmicrosoft.com::3f15c74e-c89b-4ecf-9215-740eaeecd191" providerId="AD" clId="Web-{9ABCD724-1C97-77C9-C985-B77AC273BB1A}" dt="2025-04-14T19:50:19.350" v="389" actId="20577"/>
          <ac:spMkLst>
            <pc:docMk/>
            <pc:sldMk cId="3051082970" sldId="406"/>
            <ac:spMk id="2" creationId="{F35EDE28-BF91-CA70-8BA8-0447F4B416D4}"/>
          </ac:spMkLst>
        </pc:spChg>
      </pc:sldChg>
      <pc:sldChg chg="modSp">
        <pc:chgData name="Claire Shapiro" userId="S::claire.shapiro_wri.org#ext#@conservation.onmicrosoft.com::3f15c74e-c89b-4ecf-9215-740eaeecd191" providerId="AD" clId="Web-{9ABCD724-1C97-77C9-C985-B77AC273BB1A}" dt="2025-04-14T19:50:25.491" v="390" actId="20577"/>
        <pc:sldMkLst>
          <pc:docMk/>
          <pc:sldMk cId="81503502" sldId="407"/>
        </pc:sldMkLst>
        <pc:spChg chg="mod">
          <ac:chgData name="Claire Shapiro" userId="S::claire.shapiro_wri.org#ext#@conservation.onmicrosoft.com::3f15c74e-c89b-4ecf-9215-740eaeecd191" providerId="AD" clId="Web-{9ABCD724-1C97-77C9-C985-B77AC273BB1A}" dt="2025-04-14T19:50:25.491" v="390" actId="20577"/>
          <ac:spMkLst>
            <pc:docMk/>
            <pc:sldMk cId="81503502" sldId="407"/>
            <ac:spMk id="2" creationId="{6DFAA790-C67E-01FE-9372-0D7FA1AF67D4}"/>
          </ac:spMkLst>
        </pc:spChg>
      </pc:sldChg>
      <pc:sldChg chg="addSp delSp modSp">
        <pc:chgData name="Claire Shapiro" userId="S::claire.shapiro_wri.org#ext#@conservation.onmicrosoft.com::3f15c74e-c89b-4ecf-9215-740eaeecd191" providerId="AD" clId="Web-{9ABCD724-1C97-77C9-C985-B77AC273BB1A}" dt="2025-04-14T23:48:09.584" v="429" actId="20577"/>
        <pc:sldMkLst>
          <pc:docMk/>
          <pc:sldMk cId="4141926505" sldId="409"/>
        </pc:sldMkLst>
        <pc:spChg chg="mod">
          <ac:chgData name="Claire Shapiro" userId="S::claire.shapiro_wri.org#ext#@conservation.onmicrosoft.com::3f15c74e-c89b-4ecf-9215-740eaeecd191" providerId="AD" clId="Web-{9ABCD724-1C97-77C9-C985-B77AC273BB1A}" dt="2025-04-14T19:49:56.303" v="384" actId="20577"/>
          <ac:spMkLst>
            <pc:docMk/>
            <pc:sldMk cId="4141926505" sldId="409"/>
            <ac:spMk id="2" creationId="{72480A93-E738-1FEB-6011-4D5E962373D8}"/>
          </ac:spMkLst>
        </pc:spChg>
        <pc:spChg chg="add">
          <ac:chgData name="Claire Shapiro" userId="S::claire.shapiro_wri.org#ext#@conservation.onmicrosoft.com::3f15c74e-c89b-4ecf-9215-740eaeecd191" providerId="AD" clId="Web-{9ABCD724-1C97-77C9-C985-B77AC273BB1A}" dt="2025-04-14T19:30:32.146" v="11"/>
          <ac:spMkLst>
            <pc:docMk/>
            <pc:sldMk cId="4141926505" sldId="409"/>
            <ac:spMk id="8" creationId="{CB58BDC1-4162-27AF-3CEF-C0FBE26EB2F2}"/>
          </ac:spMkLst>
        </pc:spChg>
        <pc:spChg chg="add mod">
          <ac:chgData name="Claire Shapiro" userId="S::claire.shapiro_wri.org#ext#@conservation.onmicrosoft.com::3f15c74e-c89b-4ecf-9215-740eaeecd191" providerId="AD" clId="Web-{9ABCD724-1C97-77C9-C985-B77AC273BB1A}" dt="2025-04-14T23:48:09.584" v="429" actId="20577"/>
          <ac:spMkLst>
            <pc:docMk/>
            <pc:sldMk cId="4141926505" sldId="409"/>
            <ac:spMk id="9" creationId="{BD77E8F7-1A48-D5E8-C256-5ACD36E42901}"/>
          </ac:spMkLst>
        </pc:spChg>
        <pc:picChg chg="add mod ord">
          <ac:chgData name="Claire Shapiro" userId="S::claire.shapiro_wri.org#ext#@conservation.onmicrosoft.com::3f15c74e-c89b-4ecf-9215-740eaeecd191" providerId="AD" clId="Web-{9ABCD724-1C97-77C9-C985-B77AC273BB1A}" dt="2025-04-14T19:47:26.145" v="358" actId="1076"/>
          <ac:picMkLst>
            <pc:docMk/>
            <pc:sldMk cId="4141926505" sldId="409"/>
            <ac:picMk id="5" creationId="{4DFFEC6E-4F5A-3891-A0CD-1213D3B29825}"/>
          </ac:picMkLst>
        </pc:picChg>
        <pc:picChg chg="add mod">
          <ac:chgData name="Claire Shapiro" userId="S::claire.shapiro_wri.org#ext#@conservation.onmicrosoft.com::3f15c74e-c89b-4ecf-9215-740eaeecd191" providerId="AD" clId="Web-{9ABCD724-1C97-77C9-C985-B77AC273BB1A}" dt="2025-04-14T19:47:31.801" v="359" actId="1076"/>
          <ac:picMkLst>
            <pc:docMk/>
            <pc:sldMk cId="4141926505" sldId="409"/>
            <ac:picMk id="10" creationId="{C4A00C78-631A-667A-B7F7-09DE17BFC412}"/>
          </ac:picMkLst>
        </pc:picChg>
      </pc:sldChg>
    </pc:docChg>
  </pc:docChgLst>
  <pc:docChgLst>
    <pc:chgData name="Isabel Hillman" userId="S::ihillman@conservation.org::f570e4f3-c0c4-415e-853e-3e777855dc43" providerId="AD" clId="Web-{D8E3EAE8-035B-8C06-E5A7-10EF4A20E742}"/>
    <pc:docChg chg="addSld delSld modSld modSection">
      <pc:chgData name="Isabel Hillman" userId="S::ihillman@conservation.org::f570e4f3-c0c4-415e-853e-3e777855dc43" providerId="AD" clId="Web-{D8E3EAE8-035B-8C06-E5A7-10EF4A20E742}" dt="2025-03-26T17:30:54.605" v="643" actId="20577"/>
      <pc:docMkLst>
        <pc:docMk/>
      </pc:docMkLst>
      <pc:sldChg chg="del">
        <pc:chgData name="Isabel Hillman" userId="S::ihillman@conservation.org::f570e4f3-c0c4-415e-853e-3e777855dc43" providerId="AD" clId="Web-{D8E3EAE8-035B-8C06-E5A7-10EF4A20E742}" dt="2025-03-26T17:24:52.638" v="577"/>
        <pc:sldMkLst>
          <pc:docMk/>
          <pc:sldMk cId="2143079555" sldId="383"/>
        </pc:sldMkLst>
      </pc:sldChg>
      <pc:sldChg chg="modSp">
        <pc:chgData name="Isabel Hillman" userId="S::ihillman@conservation.org::f570e4f3-c0c4-415e-853e-3e777855dc43" providerId="AD" clId="Web-{D8E3EAE8-035B-8C06-E5A7-10EF4A20E742}" dt="2025-03-26T17:25:07.701" v="591" actId="20577"/>
        <pc:sldMkLst>
          <pc:docMk/>
          <pc:sldMk cId="2029677154" sldId="385"/>
        </pc:sldMkLst>
        <pc:spChg chg="mod">
          <ac:chgData name="Isabel Hillman" userId="S::ihillman@conservation.org::f570e4f3-c0c4-415e-853e-3e777855dc43" providerId="AD" clId="Web-{D8E3EAE8-035B-8C06-E5A7-10EF4A20E742}" dt="2025-03-26T17:25:00.670" v="584" actId="20577"/>
          <ac:spMkLst>
            <pc:docMk/>
            <pc:sldMk cId="2029677154" sldId="385"/>
            <ac:spMk id="2" creationId="{466B92BC-2E76-7175-9BB8-20C11E6C07DE}"/>
          </ac:spMkLst>
        </pc:spChg>
        <pc:spChg chg="mod">
          <ac:chgData name="Isabel Hillman" userId="S::ihillman@conservation.org::f570e4f3-c0c4-415e-853e-3e777855dc43" providerId="AD" clId="Web-{D8E3EAE8-035B-8C06-E5A7-10EF4A20E742}" dt="2025-03-26T17:25:07.701" v="591" actId="20577"/>
          <ac:spMkLst>
            <pc:docMk/>
            <pc:sldMk cId="2029677154" sldId="385"/>
            <ac:spMk id="3" creationId="{485750E3-73EE-81F2-B4C6-1732E3431140}"/>
          </ac:spMkLst>
        </pc:spChg>
      </pc:sldChg>
      <pc:sldChg chg="addSp modSp modCm">
        <pc:chgData name="Isabel Hillman" userId="S::ihillman@conservation.org::f570e4f3-c0c4-415e-853e-3e777855dc43" providerId="AD" clId="Web-{D8E3EAE8-035B-8C06-E5A7-10EF4A20E742}" dt="2025-03-26T17:26:11.688" v="598" actId="20577"/>
        <pc:sldMkLst>
          <pc:docMk/>
          <pc:sldMk cId="2712457488" sldId="388"/>
        </pc:sldMkLst>
        <pc:spChg chg="mod">
          <ac:chgData name="Isabel Hillman" userId="S::ihillman@conservation.org::f570e4f3-c0c4-415e-853e-3e777855dc43" providerId="AD" clId="Web-{D8E3EAE8-035B-8C06-E5A7-10EF4A20E742}" dt="2025-03-26T17:26:11.688" v="598" actId="20577"/>
          <ac:spMkLst>
            <pc:docMk/>
            <pc:sldMk cId="2712457488" sldId="388"/>
            <ac:spMk id="2" creationId="{94A7F502-2623-AB0A-2CDE-43368606C342}"/>
          </ac:spMkLst>
        </pc:spChg>
        <pc:spChg chg="mod">
          <ac:chgData name="Isabel Hillman" userId="S::ihillman@conservation.org::f570e4f3-c0c4-415e-853e-3e777855dc43" providerId="AD" clId="Web-{D8E3EAE8-035B-8C06-E5A7-10EF4A20E742}" dt="2025-03-26T17:10:20.402" v="159" actId="20577"/>
          <ac:spMkLst>
            <pc:docMk/>
            <pc:sldMk cId="2712457488" sldId="388"/>
            <ac:spMk id="3" creationId="{B85EDB55-7A10-4105-92E8-03F5C54B1C58}"/>
          </ac:spMkLst>
        </pc:spChg>
        <pc:spChg chg="add mod">
          <ac:chgData name="Isabel Hillman" userId="S::ihillman@conservation.org::f570e4f3-c0c4-415e-853e-3e777855dc43" providerId="AD" clId="Web-{D8E3EAE8-035B-8C06-E5A7-10EF4A20E742}" dt="2025-03-26T17:21:57.632" v="530" actId="1076"/>
          <ac:spMkLst>
            <pc:docMk/>
            <pc:sldMk cId="2712457488" sldId="388"/>
            <ac:spMk id="5" creationId="{DD7092F1-D67F-F33C-3096-0AF1B7940816}"/>
          </ac:spMkLst>
        </pc:spChg>
        <pc:spChg chg="add mod">
          <ac:chgData name="Isabel Hillman" userId="S::ihillman@conservation.org::f570e4f3-c0c4-415e-853e-3e777855dc43" providerId="AD" clId="Web-{D8E3EAE8-035B-8C06-E5A7-10EF4A20E742}" dt="2025-03-26T17:23:43.620" v="563" actId="1076"/>
          <ac:spMkLst>
            <pc:docMk/>
            <pc:sldMk cId="2712457488" sldId="388"/>
            <ac:spMk id="6" creationId="{2B34BC5A-C8E2-06F2-877E-9652FA7C90FA}"/>
          </ac:spMkLst>
        </pc:spChg>
        <pc:spChg chg="add mod">
          <ac:chgData name="Isabel Hillman" userId="S::ihillman@conservation.org::f570e4f3-c0c4-415e-853e-3e777855dc43" providerId="AD" clId="Web-{D8E3EAE8-035B-8C06-E5A7-10EF4A20E742}" dt="2025-03-26T17:21:40.818" v="526" actId="20577"/>
          <ac:spMkLst>
            <pc:docMk/>
            <pc:sldMk cId="2712457488" sldId="388"/>
            <ac:spMk id="7" creationId="{1DB9C036-6E63-04E1-65E2-A25CE86C02E9}"/>
          </ac:spMkLst>
        </pc:spChg>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D8E3EAE8-035B-8C06-E5A7-10EF4A20E742}" dt="2025-03-26T17:26:11.125" v="597" actId="20577"/>
              <pc2:cmMkLst xmlns:pc2="http://schemas.microsoft.com/office/powerpoint/2019/9/main/command">
                <pc:docMk/>
                <pc:sldMk cId="2712457488" sldId="388"/>
                <pc2:cmMk id="{7ABC0FAF-0382-4E22-AD72-03D5ED804B2A}"/>
              </pc2:cmMkLst>
            </pc226:cmChg>
          </p:ext>
        </pc:extLst>
      </pc:sldChg>
      <pc:sldChg chg="addSp modSp new modCm">
        <pc:chgData name="Isabel Hillman" userId="S::ihillman@conservation.org::f570e4f3-c0c4-415e-853e-3e777855dc43" providerId="AD" clId="Web-{D8E3EAE8-035B-8C06-E5A7-10EF4A20E742}" dt="2025-03-26T17:26:19.845" v="603" actId="14100"/>
        <pc:sldMkLst>
          <pc:docMk/>
          <pc:sldMk cId="713131168" sldId="389"/>
        </pc:sldMkLst>
        <pc:spChg chg="mod">
          <ac:chgData name="Isabel Hillman" userId="S::ihillman@conservation.org::f570e4f3-c0c4-415e-853e-3e777855dc43" providerId="AD" clId="Web-{D8E3EAE8-035B-8C06-E5A7-10EF4A20E742}" dt="2025-03-26T17:26:19.845" v="603" actId="14100"/>
          <ac:spMkLst>
            <pc:docMk/>
            <pc:sldMk cId="713131168" sldId="389"/>
            <ac:spMk id="2" creationId="{1C16B481-2F41-304D-0FB7-1E5D7231B72F}"/>
          </ac:spMkLst>
        </pc:spChg>
        <pc:spChg chg="mod">
          <ac:chgData name="Isabel Hillman" userId="S::ihillman@conservation.org::f570e4f3-c0c4-415e-853e-3e777855dc43" providerId="AD" clId="Web-{D8E3EAE8-035B-8C06-E5A7-10EF4A20E742}" dt="2025-03-26T17:15:38.664" v="424" actId="1076"/>
          <ac:spMkLst>
            <pc:docMk/>
            <pc:sldMk cId="713131168" sldId="389"/>
            <ac:spMk id="3" creationId="{2D8C02AB-D397-8561-9112-B82C8AEB920E}"/>
          </ac:spMkLst>
        </pc:spChg>
        <pc:spChg chg="add mod">
          <ac:chgData name="Isabel Hillman" userId="S::ihillman@conservation.org::f570e4f3-c0c4-415e-853e-3e777855dc43" providerId="AD" clId="Web-{D8E3EAE8-035B-8C06-E5A7-10EF4A20E742}" dt="2025-03-26T17:18:42.296" v="503" actId="1076"/>
          <ac:spMkLst>
            <pc:docMk/>
            <pc:sldMk cId="713131168" sldId="389"/>
            <ac:spMk id="5" creationId="{64DDACAB-34B4-39AA-F8EE-51831C67EA5C}"/>
          </ac:spMkLst>
        </pc:spChg>
        <pc:spChg chg="add mod">
          <ac:chgData name="Isabel Hillman" userId="S::ihillman@conservation.org::f570e4f3-c0c4-415e-853e-3e777855dc43" providerId="AD" clId="Web-{D8E3EAE8-035B-8C06-E5A7-10EF4A20E742}" dt="2025-03-26T17:16:34.604" v="433" actId="1076"/>
          <ac:spMkLst>
            <pc:docMk/>
            <pc:sldMk cId="713131168" sldId="389"/>
            <ac:spMk id="6" creationId="{60D5CAF3-B3A6-A8F7-2771-821F1EAB4ABB}"/>
          </ac:spMkLst>
        </pc:spChg>
        <pc:spChg chg="add mod">
          <ac:chgData name="Isabel Hillman" userId="S::ihillman@conservation.org::f570e4f3-c0c4-415e-853e-3e777855dc43" providerId="AD" clId="Web-{D8E3EAE8-035B-8C06-E5A7-10EF4A20E742}" dt="2025-03-26T17:17:45.747" v="452" actId="20577"/>
          <ac:spMkLst>
            <pc:docMk/>
            <pc:sldMk cId="713131168" sldId="389"/>
            <ac:spMk id="7" creationId="{172E9420-CC08-A56C-4205-89FFA767A984}"/>
          </ac:spMkLst>
        </pc:spChg>
        <pc:spChg chg="add mod">
          <ac:chgData name="Isabel Hillman" userId="S::ihillman@conservation.org::f570e4f3-c0c4-415e-853e-3e777855dc43" providerId="AD" clId="Web-{D8E3EAE8-035B-8C06-E5A7-10EF4A20E742}" dt="2025-03-26T17:18:01.013" v="473" actId="20577"/>
          <ac:spMkLst>
            <pc:docMk/>
            <pc:sldMk cId="713131168" sldId="389"/>
            <ac:spMk id="8" creationId="{CECDF3AA-284E-8009-3769-D37A3E86CD3B}"/>
          </ac:spMkLst>
        </pc:spChg>
        <pc:spChg chg="add mod">
          <ac:chgData name="Isabel Hillman" userId="S::ihillman@conservation.org::f570e4f3-c0c4-415e-853e-3e777855dc43" providerId="AD" clId="Web-{D8E3EAE8-035B-8C06-E5A7-10EF4A20E742}" dt="2025-03-26T17:18:46.609" v="504" actId="1076"/>
          <ac:spMkLst>
            <pc:docMk/>
            <pc:sldMk cId="713131168" sldId="389"/>
            <ac:spMk id="9" creationId="{3D638A69-2392-E908-C90A-62A1D73B7375}"/>
          </ac:spMkLst>
        </pc:spChg>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D8E3EAE8-035B-8C06-E5A7-10EF4A20E742}" dt="2025-03-26T17:15:25.960" v="422" actId="20577"/>
              <pc2:cmMkLst xmlns:pc2="http://schemas.microsoft.com/office/powerpoint/2019/9/main/command">
                <pc:docMk/>
                <pc:sldMk cId="713131168" sldId="389"/>
                <pc2:cmMk id="{80826912-AE80-4F82-A70F-91F2B1AE1C95}"/>
              </pc2:cmMkLst>
            </pc226:cmChg>
          </p:ext>
        </pc:extLst>
      </pc:sldChg>
      <pc:sldChg chg="modSp add modCm">
        <pc:chgData name="Isabel Hillman" userId="S::ihillman@conservation.org::f570e4f3-c0c4-415e-853e-3e777855dc43" providerId="AD" clId="Web-{D8E3EAE8-035B-8C06-E5A7-10EF4A20E742}" dt="2025-03-26T17:28:08.521" v="629" actId="20577"/>
        <pc:sldMkLst>
          <pc:docMk/>
          <pc:sldMk cId="3193438920" sldId="390"/>
        </pc:sldMkLst>
        <pc:spChg chg="mod">
          <ac:chgData name="Isabel Hillman" userId="S::ihillman@conservation.org::f570e4f3-c0c4-415e-853e-3e777855dc43" providerId="AD" clId="Web-{D8E3EAE8-035B-8C06-E5A7-10EF4A20E742}" dt="2025-03-26T17:26:38.095" v="610" actId="14100"/>
          <ac:spMkLst>
            <pc:docMk/>
            <pc:sldMk cId="3193438920" sldId="390"/>
            <ac:spMk id="2" creationId="{1C16B481-2F41-304D-0FB7-1E5D7231B72F}"/>
          </ac:spMkLst>
        </pc:spChg>
        <pc:spChg chg="mod">
          <ac:chgData name="Isabel Hillman" userId="S::ihillman@conservation.org::f570e4f3-c0c4-415e-853e-3e777855dc43" providerId="AD" clId="Web-{D8E3EAE8-035B-8C06-E5A7-10EF4A20E742}" dt="2025-03-26T17:28:08.521" v="629" actId="20577"/>
          <ac:spMkLst>
            <pc:docMk/>
            <pc:sldMk cId="3193438920" sldId="390"/>
            <ac:spMk id="3" creationId="{2D8C02AB-D397-8561-9112-B82C8AEB920E}"/>
          </ac:spMkLst>
        </pc:spChg>
        <pc:extLst>
          <p:ext xmlns:p="http://schemas.openxmlformats.org/presentationml/2006/main" uri="{D6D511B9-2390-475A-947B-AFAB55BFBCF1}">
            <pc226:cmChg xmlns:pc226="http://schemas.microsoft.com/office/powerpoint/2022/06/main/command" chg="mod">
              <pc226:chgData name="Isabel Hillman" userId="S::ihillman@conservation.org::f570e4f3-c0c4-415e-853e-3e777855dc43" providerId="AD" clId="Web-{D8E3EAE8-035B-8C06-E5A7-10EF4A20E742}" dt="2025-03-26T17:28:08.364" v="628" actId="20577"/>
              <pc2:cmMkLst xmlns:pc2="http://schemas.microsoft.com/office/powerpoint/2019/9/main/command">
                <pc:docMk/>
                <pc:sldMk cId="3193438920" sldId="390"/>
                <pc2:cmMk id="{80826912-AE80-4F82-A70F-91F2B1AE1C95}"/>
              </pc2:cmMkLst>
            </pc226:cmChg>
          </p:ext>
        </pc:extLst>
      </pc:sldChg>
      <pc:sldChg chg="modSp new">
        <pc:chgData name="Isabel Hillman" userId="S::ihillman@conservation.org::f570e4f3-c0c4-415e-853e-3e777855dc43" providerId="AD" clId="Web-{D8E3EAE8-035B-8C06-E5A7-10EF4A20E742}" dt="2025-03-26T17:30:54.605" v="643" actId="20577"/>
        <pc:sldMkLst>
          <pc:docMk/>
          <pc:sldMk cId="2245469551" sldId="391"/>
        </pc:sldMkLst>
        <pc:spChg chg="mod">
          <ac:chgData name="Isabel Hillman" userId="S::ihillman@conservation.org::f570e4f3-c0c4-415e-853e-3e777855dc43" providerId="AD" clId="Web-{D8E3EAE8-035B-8C06-E5A7-10EF4A20E742}" dt="2025-03-26T17:30:54.605" v="643" actId="20577"/>
          <ac:spMkLst>
            <pc:docMk/>
            <pc:sldMk cId="2245469551" sldId="391"/>
            <ac:spMk id="2" creationId="{80CA9F2F-6C5D-2C5E-A84A-58E2A6ADDD29}"/>
          </ac:spMkLst>
        </pc:spChg>
      </pc:sldChg>
    </pc:docChg>
  </pc:docChgLst>
  <pc:docChgLst>
    <pc:chgData name="Isabel Hillman" userId="S::ihillman@conservation.org::f570e4f3-c0c4-415e-853e-3e777855dc43" providerId="AD" clId="Web-{1C99C665-435B-2CE5-62D2-D7DFAB67A52B}"/>
    <pc:docChg chg="addSld delSld modSld delSection modSection">
      <pc:chgData name="Isabel Hillman" userId="S::ihillman@conservation.org::f570e4f3-c0c4-415e-853e-3e777855dc43" providerId="AD" clId="Web-{1C99C665-435B-2CE5-62D2-D7DFAB67A52B}" dt="2025-04-15T17:01:19.221" v="1091"/>
      <pc:docMkLst>
        <pc:docMk/>
      </pc:docMkLst>
      <pc:sldChg chg="del">
        <pc:chgData name="Isabel Hillman" userId="S::ihillman@conservation.org::f570e4f3-c0c4-415e-853e-3e777855dc43" providerId="AD" clId="Web-{1C99C665-435B-2CE5-62D2-D7DFAB67A52B}" dt="2025-04-15T16:53:55.992" v="876"/>
        <pc:sldMkLst>
          <pc:docMk/>
          <pc:sldMk cId="603601512" sldId="257"/>
        </pc:sldMkLst>
      </pc:sldChg>
      <pc:sldChg chg="del">
        <pc:chgData name="Isabel Hillman" userId="S::ihillman@conservation.org::f570e4f3-c0c4-415e-853e-3e777855dc43" providerId="AD" clId="Web-{1C99C665-435B-2CE5-62D2-D7DFAB67A52B}" dt="2025-04-15T16:53:55.852" v="855"/>
        <pc:sldMkLst>
          <pc:docMk/>
          <pc:sldMk cId="3450209068" sldId="258"/>
        </pc:sldMkLst>
      </pc:sldChg>
      <pc:sldChg chg="del">
        <pc:chgData name="Isabel Hillman" userId="S::ihillman@conservation.org::f570e4f3-c0c4-415e-853e-3e777855dc43" providerId="AD" clId="Web-{1C99C665-435B-2CE5-62D2-D7DFAB67A52B}" dt="2025-04-15T16:54:22.415" v="903"/>
        <pc:sldMkLst>
          <pc:docMk/>
          <pc:sldMk cId="2659504335" sldId="259"/>
        </pc:sldMkLst>
      </pc:sldChg>
      <pc:sldChg chg="del">
        <pc:chgData name="Isabel Hillman" userId="S::ihillman@conservation.org::f570e4f3-c0c4-415e-853e-3e777855dc43" providerId="AD" clId="Web-{1C99C665-435B-2CE5-62D2-D7DFAB67A52B}" dt="2025-04-15T16:53:55.992" v="875"/>
        <pc:sldMkLst>
          <pc:docMk/>
          <pc:sldMk cId="3639820212" sldId="260"/>
        </pc:sldMkLst>
      </pc:sldChg>
      <pc:sldChg chg="del">
        <pc:chgData name="Isabel Hillman" userId="S::ihillman@conservation.org::f570e4f3-c0c4-415e-853e-3e777855dc43" providerId="AD" clId="Web-{1C99C665-435B-2CE5-62D2-D7DFAB67A52B}" dt="2025-04-15T17:01:09.346" v="1087"/>
        <pc:sldMkLst>
          <pc:docMk/>
          <pc:sldMk cId="1800686732" sldId="261"/>
        </pc:sldMkLst>
      </pc:sldChg>
      <pc:sldChg chg="del">
        <pc:chgData name="Isabel Hillman" userId="S::ihillman@conservation.org::f570e4f3-c0c4-415e-853e-3e777855dc43" providerId="AD" clId="Web-{1C99C665-435B-2CE5-62D2-D7DFAB67A52B}" dt="2025-04-15T17:01:09.346" v="1088"/>
        <pc:sldMkLst>
          <pc:docMk/>
          <pc:sldMk cId="3915622911" sldId="263"/>
        </pc:sldMkLst>
      </pc:sldChg>
      <pc:sldChg chg="del">
        <pc:chgData name="Isabel Hillman" userId="S::ihillman@conservation.org::f570e4f3-c0c4-415e-853e-3e777855dc43" providerId="AD" clId="Web-{1C99C665-435B-2CE5-62D2-D7DFAB67A52B}" dt="2025-04-15T16:53:55.836" v="854"/>
        <pc:sldMkLst>
          <pc:docMk/>
          <pc:sldMk cId="1275068404" sldId="264"/>
        </pc:sldMkLst>
      </pc:sldChg>
      <pc:sldChg chg="del">
        <pc:chgData name="Isabel Hillman" userId="S::ihillman@conservation.org::f570e4f3-c0c4-415e-853e-3e777855dc43" providerId="AD" clId="Web-{1C99C665-435B-2CE5-62D2-D7DFAB67A52B}" dt="2025-04-15T16:54:22.383" v="893"/>
        <pc:sldMkLst>
          <pc:docMk/>
          <pc:sldMk cId="513161311" sldId="265"/>
        </pc:sldMkLst>
      </pc:sldChg>
      <pc:sldChg chg="del">
        <pc:chgData name="Isabel Hillman" userId="S::ihillman@conservation.org::f570e4f3-c0c4-415e-853e-3e777855dc43" providerId="AD" clId="Web-{1C99C665-435B-2CE5-62D2-D7DFAB67A52B}" dt="2025-04-15T16:54:22.352" v="886"/>
        <pc:sldMkLst>
          <pc:docMk/>
          <pc:sldMk cId="2553330391" sldId="267"/>
        </pc:sldMkLst>
      </pc:sldChg>
      <pc:sldChg chg="del">
        <pc:chgData name="Isabel Hillman" userId="S::ihillman@conservation.org::f570e4f3-c0c4-415e-853e-3e777855dc43" providerId="AD" clId="Web-{1C99C665-435B-2CE5-62D2-D7DFAB67A52B}" dt="2025-04-15T16:54:22.383" v="896"/>
        <pc:sldMkLst>
          <pc:docMk/>
          <pc:sldMk cId="1066090039" sldId="269"/>
        </pc:sldMkLst>
      </pc:sldChg>
      <pc:sldChg chg="del">
        <pc:chgData name="Isabel Hillman" userId="S::ihillman@conservation.org::f570e4f3-c0c4-415e-853e-3e777855dc43" providerId="AD" clId="Web-{1C99C665-435B-2CE5-62D2-D7DFAB67A52B}" dt="2025-04-15T16:53:55.977" v="873"/>
        <pc:sldMkLst>
          <pc:docMk/>
          <pc:sldMk cId="1577275354" sldId="270"/>
        </pc:sldMkLst>
      </pc:sldChg>
      <pc:sldChg chg="del">
        <pc:chgData name="Isabel Hillman" userId="S::ihillman@conservation.org::f570e4f3-c0c4-415e-853e-3e777855dc43" providerId="AD" clId="Web-{1C99C665-435B-2CE5-62D2-D7DFAB67A52B}" dt="2025-04-15T16:54:22.290" v="879"/>
        <pc:sldMkLst>
          <pc:docMk/>
          <pc:sldMk cId="926026957" sldId="271"/>
        </pc:sldMkLst>
      </pc:sldChg>
      <pc:sldChg chg="del">
        <pc:chgData name="Isabel Hillman" userId="S::ihillman@conservation.org::f570e4f3-c0c4-415e-853e-3e777855dc43" providerId="AD" clId="Web-{1C99C665-435B-2CE5-62D2-D7DFAB67A52B}" dt="2025-04-15T16:53:55.977" v="872"/>
        <pc:sldMkLst>
          <pc:docMk/>
          <pc:sldMk cId="1845704219" sldId="272"/>
        </pc:sldMkLst>
      </pc:sldChg>
      <pc:sldChg chg="del">
        <pc:chgData name="Isabel Hillman" userId="S::ihillman@conservation.org::f570e4f3-c0c4-415e-853e-3e777855dc43" providerId="AD" clId="Web-{1C99C665-435B-2CE5-62D2-D7DFAB67A52B}" dt="2025-04-15T16:53:55.961" v="869"/>
        <pc:sldMkLst>
          <pc:docMk/>
          <pc:sldMk cId="2552822981" sldId="273"/>
        </pc:sldMkLst>
      </pc:sldChg>
      <pc:sldChg chg="del">
        <pc:chgData name="Isabel Hillman" userId="S::ihillman@conservation.org::f570e4f3-c0c4-415e-853e-3e777855dc43" providerId="AD" clId="Web-{1C99C665-435B-2CE5-62D2-D7DFAB67A52B}" dt="2025-04-15T16:53:55.930" v="867"/>
        <pc:sldMkLst>
          <pc:docMk/>
          <pc:sldMk cId="254318506" sldId="275"/>
        </pc:sldMkLst>
      </pc:sldChg>
      <pc:sldChg chg="del">
        <pc:chgData name="Isabel Hillman" userId="S::ihillman@conservation.org::f570e4f3-c0c4-415e-853e-3e777855dc43" providerId="AD" clId="Web-{1C99C665-435B-2CE5-62D2-D7DFAB67A52B}" dt="2025-04-15T16:53:55.914" v="864"/>
        <pc:sldMkLst>
          <pc:docMk/>
          <pc:sldMk cId="3792973545" sldId="276"/>
        </pc:sldMkLst>
      </pc:sldChg>
      <pc:sldChg chg="del">
        <pc:chgData name="Isabel Hillman" userId="S::ihillman@conservation.org::f570e4f3-c0c4-415e-853e-3e777855dc43" providerId="AD" clId="Web-{1C99C665-435B-2CE5-62D2-D7DFAB67A52B}" dt="2025-04-15T16:53:55.898" v="862"/>
        <pc:sldMkLst>
          <pc:docMk/>
          <pc:sldMk cId="1778573824" sldId="277"/>
        </pc:sldMkLst>
      </pc:sldChg>
      <pc:sldChg chg="del">
        <pc:chgData name="Isabel Hillman" userId="S::ihillman@conservation.org::f570e4f3-c0c4-415e-853e-3e777855dc43" providerId="AD" clId="Web-{1C99C665-435B-2CE5-62D2-D7DFAB67A52B}" dt="2025-04-15T16:53:55.898" v="860"/>
        <pc:sldMkLst>
          <pc:docMk/>
          <pc:sldMk cId="2016490972" sldId="278"/>
        </pc:sldMkLst>
      </pc:sldChg>
      <pc:sldChg chg="del">
        <pc:chgData name="Isabel Hillman" userId="S::ihillman@conservation.org::f570e4f3-c0c4-415e-853e-3e777855dc43" providerId="AD" clId="Web-{1C99C665-435B-2CE5-62D2-D7DFAB67A52B}" dt="2025-04-15T16:53:55.898" v="859"/>
        <pc:sldMkLst>
          <pc:docMk/>
          <pc:sldMk cId="298047447" sldId="279"/>
        </pc:sldMkLst>
      </pc:sldChg>
      <pc:sldChg chg="del">
        <pc:chgData name="Isabel Hillman" userId="S::ihillman@conservation.org::f570e4f3-c0c4-415e-853e-3e777855dc43" providerId="AD" clId="Web-{1C99C665-435B-2CE5-62D2-D7DFAB67A52B}" dt="2025-04-15T16:54:22.415" v="901"/>
        <pc:sldMkLst>
          <pc:docMk/>
          <pc:sldMk cId="2134722096" sldId="283"/>
        </pc:sldMkLst>
      </pc:sldChg>
      <pc:sldChg chg="del">
        <pc:chgData name="Isabel Hillman" userId="S::ihillman@conservation.org::f570e4f3-c0c4-415e-853e-3e777855dc43" providerId="AD" clId="Web-{1C99C665-435B-2CE5-62D2-D7DFAB67A52B}" dt="2025-04-15T16:54:22.399" v="897"/>
        <pc:sldMkLst>
          <pc:docMk/>
          <pc:sldMk cId="3981465768" sldId="284"/>
        </pc:sldMkLst>
      </pc:sldChg>
      <pc:sldChg chg="del">
        <pc:chgData name="Isabel Hillman" userId="S::ihillman@conservation.org::f570e4f3-c0c4-415e-853e-3e777855dc43" providerId="AD" clId="Web-{1C99C665-435B-2CE5-62D2-D7DFAB67A52B}" dt="2025-04-15T16:54:22.368" v="892"/>
        <pc:sldMkLst>
          <pc:docMk/>
          <pc:sldMk cId="3633424663" sldId="285"/>
        </pc:sldMkLst>
      </pc:sldChg>
      <pc:sldChg chg="del">
        <pc:chgData name="Isabel Hillman" userId="S::ihillman@conservation.org::f570e4f3-c0c4-415e-853e-3e777855dc43" providerId="AD" clId="Web-{1C99C665-435B-2CE5-62D2-D7DFAB67A52B}" dt="2025-04-15T16:54:22.399" v="900"/>
        <pc:sldMkLst>
          <pc:docMk/>
          <pc:sldMk cId="1698649154" sldId="286"/>
        </pc:sldMkLst>
      </pc:sldChg>
      <pc:sldChg chg="del">
        <pc:chgData name="Isabel Hillman" userId="S::ihillman@conservation.org::f570e4f3-c0c4-415e-853e-3e777855dc43" providerId="AD" clId="Web-{1C99C665-435B-2CE5-62D2-D7DFAB67A52B}" dt="2025-04-15T16:54:22.352" v="885"/>
        <pc:sldMkLst>
          <pc:docMk/>
          <pc:sldMk cId="3963206216" sldId="289"/>
        </pc:sldMkLst>
      </pc:sldChg>
      <pc:sldChg chg="del">
        <pc:chgData name="Isabel Hillman" userId="S::ihillman@conservation.org::f570e4f3-c0c4-415e-853e-3e777855dc43" providerId="AD" clId="Web-{1C99C665-435B-2CE5-62D2-D7DFAB67A52B}" dt="2025-04-15T16:53:55.961" v="871"/>
        <pc:sldMkLst>
          <pc:docMk/>
          <pc:sldMk cId="1037669080" sldId="293"/>
        </pc:sldMkLst>
      </pc:sldChg>
      <pc:sldChg chg="del">
        <pc:chgData name="Isabel Hillman" userId="S::ihillman@conservation.org::f570e4f3-c0c4-415e-853e-3e777855dc43" providerId="AD" clId="Web-{1C99C665-435B-2CE5-62D2-D7DFAB67A52B}" dt="2025-04-15T16:53:55.836" v="853"/>
        <pc:sldMkLst>
          <pc:docMk/>
          <pc:sldMk cId="1096922230" sldId="294"/>
        </pc:sldMkLst>
      </pc:sldChg>
      <pc:sldChg chg="del">
        <pc:chgData name="Isabel Hillman" userId="S::ihillman@conservation.org::f570e4f3-c0c4-415e-853e-3e777855dc43" providerId="AD" clId="Web-{1C99C665-435B-2CE5-62D2-D7DFAB67A52B}" dt="2025-04-15T16:53:55.961" v="870"/>
        <pc:sldMkLst>
          <pc:docMk/>
          <pc:sldMk cId="4121152126" sldId="295"/>
        </pc:sldMkLst>
      </pc:sldChg>
      <pc:sldChg chg="del">
        <pc:chgData name="Isabel Hillman" userId="S::ihillman@conservation.org::f570e4f3-c0c4-415e-853e-3e777855dc43" providerId="AD" clId="Web-{1C99C665-435B-2CE5-62D2-D7DFAB67A52B}" dt="2025-04-15T16:53:55.930" v="865"/>
        <pc:sldMkLst>
          <pc:docMk/>
          <pc:sldMk cId="4027770770" sldId="296"/>
        </pc:sldMkLst>
      </pc:sldChg>
      <pc:sldChg chg="del">
        <pc:chgData name="Isabel Hillman" userId="S::ihillman@conservation.org::f570e4f3-c0c4-415e-853e-3e777855dc43" providerId="AD" clId="Web-{1C99C665-435B-2CE5-62D2-D7DFAB67A52B}" dt="2025-04-15T16:54:22.399" v="899"/>
        <pc:sldMkLst>
          <pc:docMk/>
          <pc:sldMk cId="1756593729" sldId="300"/>
        </pc:sldMkLst>
      </pc:sldChg>
      <pc:sldChg chg="del">
        <pc:chgData name="Isabel Hillman" userId="S::ihillman@conservation.org::f570e4f3-c0c4-415e-853e-3e777855dc43" providerId="AD" clId="Web-{1C99C665-435B-2CE5-62D2-D7DFAB67A52B}" dt="2025-04-15T16:54:22.399" v="898"/>
        <pc:sldMkLst>
          <pc:docMk/>
          <pc:sldMk cId="3973854675" sldId="303"/>
        </pc:sldMkLst>
      </pc:sldChg>
      <pc:sldChg chg="del">
        <pc:chgData name="Isabel Hillman" userId="S::ihillman@conservation.org::f570e4f3-c0c4-415e-853e-3e777855dc43" providerId="AD" clId="Web-{1C99C665-435B-2CE5-62D2-D7DFAB67A52B}" dt="2025-04-15T16:54:22.415" v="902"/>
        <pc:sldMkLst>
          <pc:docMk/>
          <pc:sldMk cId="719256581" sldId="304"/>
        </pc:sldMkLst>
      </pc:sldChg>
      <pc:sldChg chg="del">
        <pc:chgData name="Isabel Hillman" userId="S::ihillman@conservation.org::f570e4f3-c0c4-415e-853e-3e777855dc43" providerId="AD" clId="Web-{1C99C665-435B-2CE5-62D2-D7DFAB67A52B}" dt="2025-04-15T16:54:22.368" v="891"/>
        <pc:sldMkLst>
          <pc:docMk/>
          <pc:sldMk cId="3502234451" sldId="305"/>
        </pc:sldMkLst>
      </pc:sldChg>
      <pc:sldChg chg="del">
        <pc:chgData name="Isabel Hillman" userId="S::ihillman@conservation.org::f570e4f3-c0c4-415e-853e-3e777855dc43" providerId="AD" clId="Web-{1C99C665-435B-2CE5-62D2-D7DFAB67A52B}" dt="2025-04-15T16:54:22.337" v="884"/>
        <pc:sldMkLst>
          <pc:docMk/>
          <pc:sldMk cId="2216802053" sldId="306"/>
        </pc:sldMkLst>
      </pc:sldChg>
      <pc:sldChg chg="del">
        <pc:chgData name="Isabel Hillman" userId="S::ihillman@conservation.org::f570e4f3-c0c4-415e-853e-3e777855dc43" providerId="AD" clId="Web-{1C99C665-435B-2CE5-62D2-D7DFAB67A52B}" dt="2025-04-15T16:54:22.337" v="883"/>
        <pc:sldMkLst>
          <pc:docMk/>
          <pc:sldMk cId="2719531236" sldId="308"/>
        </pc:sldMkLst>
      </pc:sldChg>
      <pc:sldChg chg="del">
        <pc:chgData name="Isabel Hillman" userId="S::ihillman@conservation.org::f570e4f3-c0c4-415e-853e-3e777855dc43" providerId="AD" clId="Web-{1C99C665-435B-2CE5-62D2-D7DFAB67A52B}" dt="2025-04-15T16:53:55.945" v="868"/>
        <pc:sldMkLst>
          <pc:docMk/>
          <pc:sldMk cId="3812882037" sldId="309"/>
        </pc:sldMkLst>
      </pc:sldChg>
      <pc:sldChg chg="del">
        <pc:chgData name="Isabel Hillman" userId="S::ihillman@conservation.org::f570e4f3-c0c4-415e-853e-3e777855dc43" providerId="AD" clId="Web-{1C99C665-435B-2CE5-62D2-D7DFAB67A52B}" dt="2025-04-15T16:53:55.836" v="852"/>
        <pc:sldMkLst>
          <pc:docMk/>
          <pc:sldMk cId="1576835029" sldId="310"/>
        </pc:sldMkLst>
      </pc:sldChg>
      <pc:sldChg chg="del">
        <pc:chgData name="Isabel Hillman" userId="S::ihillman@conservation.org::f570e4f3-c0c4-415e-853e-3e777855dc43" providerId="AD" clId="Web-{1C99C665-435B-2CE5-62D2-D7DFAB67A52B}" dt="2025-04-15T16:54:22.415" v="904"/>
        <pc:sldMkLst>
          <pc:docMk/>
          <pc:sldMk cId="2825902340" sldId="311"/>
        </pc:sldMkLst>
      </pc:sldChg>
      <pc:sldChg chg="del">
        <pc:chgData name="Isabel Hillman" userId="S::ihillman@conservation.org::f570e4f3-c0c4-415e-853e-3e777855dc43" providerId="AD" clId="Web-{1C99C665-435B-2CE5-62D2-D7DFAB67A52B}" dt="2025-04-15T17:01:09.346" v="1086"/>
        <pc:sldMkLst>
          <pc:docMk/>
          <pc:sldMk cId="2973493705" sldId="314"/>
        </pc:sldMkLst>
      </pc:sldChg>
      <pc:sldChg chg="del">
        <pc:chgData name="Isabel Hillman" userId="S::ihillman@conservation.org::f570e4f3-c0c4-415e-853e-3e777855dc43" providerId="AD" clId="Web-{1C99C665-435B-2CE5-62D2-D7DFAB67A52B}" dt="2025-04-15T16:54:22.305" v="880"/>
        <pc:sldMkLst>
          <pc:docMk/>
          <pc:sldMk cId="2518971718" sldId="318"/>
        </pc:sldMkLst>
      </pc:sldChg>
      <pc:sldChg chg="del">
        <pc:chgData name="Isabel Hillman" userId="S::ihillman@conservation.org::f570e4f3-c0c4-415e-853e-3e777855dc43" providerId="AD" clId="Web-{1C99C665-435B-2CE5-62D2-D7DFAB67A52B}" dt="2025-04-15T16:54:22.321" v="881"/>
        <pc:sldMkLst>
          <pc:docMk/>
          <pc:sldMk cId="93563119" sldId="320"/>
        </pc:sldMkLst>
      </pc:sldChg>
      <pc:sldChg chg="del">
        <pc:chgData name="Isabel Hillman" userId="S::ihillman@conservation.org::f570e4f3-c0c4-415e-853e-3e777855dc43" providerId="AD" clId="Web-{1C99C665-435B-2CE5-62D2-D7DFAB67A52B}" dt="2025-04-15T17:01:09.330" v="1085"/>
        <pc:sldMkLst>
          <pc:docMk/>
          <pc:sldMk cId="3240370993" sldId="321"/>
        </pc:sldMkLst>
      </pc:sldChg>
      <pc:sldChg chg="del">
        <pc:chgData name="Isabel Hillman" userId="S::ihillman@conservation.org::f570e4f3-c0c4-415e-853e-3e777855dc43" providerId="AD" clId="Web-{1C99C665-435B-2CE5-62D2-D7DFAB67A52B}" dt="2025-04-15T16:53:55.914" v="863"/>
        <pc:sldMkLst>
          <pc:docMk/>
          <pc:sldMk cId="725445230" sldId="322"/>
        </pc:sldMkLst>
      </pc:sldChg>
      <pc:sldChg chg="del">
        <pc:chgData name="Isabel Hillman" userId="S::ihillman@conservation.org::f570e4f3-c0c4-415e-853e-3e777855dc43" providerId="AD" clId="Web-{1C99C665-435B-2CE5-62D2-D7DFAB67A52B}" dt="2025-04-15T16:54:22.383" v="895"/>
        <pc:sldMkLst>
          <pc:docMk/>
          <pc:sldMk cId="1579923834" sldId="323"/>
        </pc:sldMkLst>
      </pc:sldChg>
      <pc:sldChg chg="del">
        <pc:chgData name="Isabel Hillman" userId="S::ihillman@conservation.org::f570e4f3-c0c4-415e-853e-3e777855dc43" providerId="AD" clId="Web-{1C99C665-435B-2CE5-62D2-D7DFAB67A52B}" dt="2025-04-15T16:54:22.352" v="887"/>
        <pc:sldMkLst>
          <pc:docMk/>
          <pc:sldMk cId="1409415082" sldId="327"/>
        </pc:sldMkLst>
      </pc:sldChg>
      <pc:sldChg chg="del">
        <pc:chgData name="Isabel Hillman" userId="S::ihillman@conservation.org::f570e4f3-c0c4-415e-853e-3e777855dc43" providerId="AD" clId="Web-{1C99C665-435B-2CE5-62D2-D7DFAB67A52B}" dt="2025-04-15T16:54:22.368" v="889"/>
        <pc:sldMkLst>
          <pc:docMk/>
          <pc:sldMk cId="1256908211" sldId="328"/>
        </pc:sldMkLst>
      </pc:sldChg>
      <pc:sldChg chg="del">
        <pc:chgData name="Isabel Hillman" userId="S::ihillman@conservation.org::f570e4f3-c0c4-415e-853e-3e777855dc43" providerId="AD" clId="Web-{1C99C665-435B-2CE5-62D2-D7DFAB67A52B}" dt="2025-04-15T16:54:22.368" v="890"/>
        <pc:sldMkLst>
          <pc:docMk/>
          <pc:sldMk cId="3933191923" sldId="329"/>
        </pc:sldMkLst>
      </pc:sldChg>
      <pc:sldChg chg="del">
        <pc:chgData name="Isabel Hillman" userId="S::ihillman@conservation.org::f570e4f3-c0c4-415e-853e-3e777855dc43" providerId="AD" clId="Web-{1C99C665-435B-2CE5-62D2-D7DFAB67A52B}" dt="2025-04-15T16:54:22.290" v="878"/>
        <pc:sldMkLst>
          <pc:docMk/>
          <pc:sldMk cId="1038265503" sldId="330"/>
        </pc:sldMkLst>
      </pc:sldChg>
      <pc:sldChg chg="del">
        <pc:chgData name="Isabel Hillman" userId="S::ihillman@conservation.org::f570e4f3-c0c4-415e-853e-3e777855dc43" providerId="AD" clId="Web-{1C99C665-435B-2CE5-62D2-D7DFAB67A52B}" dt="2025-04-15T16:53:55.930" v="866"/>
        <pc:sldMkLst>
          <pc:docMk/>
          <pc:sldMk cId="4093832363" sldId="332"/>
        </pc:sldMkLst>
      </pc:sldChg>
      <pc:sldChg chg="del">
        <pc:chgData name="Isabel Hillman" userId="S::ihillman@conservation.org::f570e4f3-c0c4-415e-853e-3e777855dc43" providerId="AD" clId="Web-{1C99C665-435B-2CE5-62D2-D7DFAB67A52B}" dt="2025-04-15T16:53:55.977" v="874"/>
        <pc:sldMkLst>
          <pc:docMk/>
          <pc:sldMk cId="1333955705" sldId="334"/>
        </pc:sldMkLst>
      </pc:sldChg>
      <pc:sldChg chg="del">
        <pc:chgData name="Isabel Hillman" userId="S::ihillman@conservation.org::f570e4f3-c0c4-415e-853e-3e777855dc43" providerId="AD" clId="Web-{1C99C665-435B-2CE5-62D2-D7DFAB67A52B}" dt="2025-04-15T16:53:55.898" v="861"/>
        <pc:sldMkLst>
          <pc:docMk/>
          <pc:sldMk cId="2761233990" sldId="335"/>
        </pc:sldMkLst>
      </pc:sldChg>
      <pc:sldChg chg="del">
        <pc:chgData name="Isabel Hillman" userId="S::ihillman@conservation.org::f570e4f3-c0c4-415e-853e-3e777855dc43" providerId="AD" clId="Web-{1C99C665-435B-2CE5-62D2-D7DFAB67A52B}" dt="2025-04-15T17:01:09.315" v="1078"/>
        <pc:sldMkLst>
          <pc:docMk/>
          <pc:sldMk cId="1500233500" sldId="363"/>
        </pc:sldMkLst>
      </pc:sldChg>
      <pc:sldChg chg="del">
        <pc:chgData name="Isabel Hillman" userId="S::ihillman@conservation.org::f570e4f3-c0c4-415e-853e-3e777855dc43" providerId="AD" clId="Web-{1C99C665-435B-2CE5-62D2-D7DFAB67A52B}" dt="2025-04-15T17:01:09.330" v="1083"/>
        <pc:sldMkLst>
          <pc:docMk/>
          <pc:sldMk cId="209901317" sldId="364"/>
        </pc:sldMkLst>
      </pc:sldChg>
      <pc:sldChg chg="del">
        <pc:chgData name="Isabel Hillman" userId="S::ihillman@conservation.org::f570e4f3-c0c4-415e-853e-3e777855dc43" providerId="AD" clId="Web-{1C99C665-435B-2CE5-62D2-D7DFAB67A52B}" dt="2025-04-15T17:01:09.330" v="1082"/>
        <pc:sldMkLst>
          <pc:docMk/>
          <pc:sldMk cId="3247939520" sldId="367"/>
        </pc:sldMkLst>
      </pc:sldChg>
      <pc:sldChg chg="del">
        <pc:chgData name="Isabel Hillman" userId="S::ihillman@conservation.org::f570e4f3-c0c4-415e-853e-3e777855dc43" providerId="AD" clId="Web-{1C99C665-435B-2CE5-62D2-D7DFAB67A52B}" dt="2025-04-15T17:01:09.330" v="1081"/>
        <pc:sldMkLst>
          <pc:docMk/>
          <pc:sldMk cId="1490250075" sldId="368"/>
        </pc:sldMkLst>
      </pc:sldChg>
      <pc:sldChg chg="del">
        <pc:chgData name="Isabel Hillman" userId="S::ihillman@conservation.org::f570e4f3-c0c4-415e-853e-3e777855dc43" providerId="AD" clId="Web-{1C99C665-435B-2CE5-62D2-D7DFAB67A52B}" dt="2025-04-15T17:01:09.330" v="1080"/>
        <pc:sldMkLst>
          <pc:docMk/>
          <pc:sldMk cId="3871812306" sldId="369"/>
        </pc:sldMkLst>
      </pc:sldChg>
      <pc:sldChg chg="del">
        <pc:chgData name="Isabel Hillman" userId="S::ihillman@conservation.org::f570e4f3-c0c4-415e-853e-3e777855dc43" providerId="AD" clId="Web-{1C99C665-435B-2CE5-62D2-D7DFAB67A52B}" dt="2025-04-15T17:01:09.315" v="1079"/>
        <pc:sldMkLst>
          <pc:docMk/>
          <pc:sldMk cId="206098214" sldId="370"/>
        </pc:sldMkLst>
      </pc:sldChg>
      <pc:sldChg chg="del">
        <pc:chgData name="Isabel Hillman" userId="S::ihillman@conservation.org::f570e4f3-c0c4-415e-853e-3e777855dc43" providerId="AD" clId="Web-{1C99C665-435B-2CE5-62D2-D7DFAB67A52B}" dt="2025-04-15T17:01:09.315" v="1077"/>
        <pc:sldMkLst>
          <pc:docMk/>
          <pc:sldMk cId="2357855983" sldId="371"/>
        </pc:sldMkLst>
      </pc:sldChg>
      <pc:sldChg chg="del">
        <pc:chgData name="Isabel Hillman" userId="S::ihillman@conservation.org::f570e4f3-c0c4-415e-853e-3e777855dc43" providerId="AD" clId="Web-{1C99C665-435B-2CE5-62D2-D7DFAB67A52B}" dt="2025-04-15T17:01:09.315" v="1076"/>
        <pc:sldMkLst>
          <pc:docMk/>
          <pc:sldMk cId="1206090797" sldId="372"/>
        </pc:sldMkLst>
      </pc:sldChg>
      <pc:sldChg chg="del">
        <pc:chgData name="Isabel Hillman" userId="S::ihillman@conservation.org::f570e4f3-c0c4-415e-853e-3e777855dc43" providerId="AD" clId="Web-{1C99C665-435B-2CE5-62D2-D7DFAB67A52B}" dt="2025-04-15T17:01:09.315" v="1075"/>
        <pc:sldMkLst>
          <pc:docMk/>
          <pc:sldMk cId="3168495495" sldId="373"/>
        </pc:sldMkLst>
      </pc:sldChg>
      <pc:sldChg chg="del">
        <pc:chgData name="Isabel Hillman" userId="S::ihillman@conservation.org::f570e4f3-c0c4-415e-853e-3e777855dc43" providerId="AD" clId="Web-{1C99C665-435B-2CE5-62D2-D7DFAB67A52B}" dt="2025-04-15T17:01:09.330" v="1084"/>
        <pc:sldMkLst>
          <pc:docMk/>
          <pc:sldMk cId="980895719" sldId="374"/>
        </pc:sldMkLst>
      </pc:sldChg>
      <pc:sldChg chg="del">
        <pc:chgData name="Isabel Hillman" userId="S::ihillman@conservation.org::f570e4f3-c0c4-415e-853e-3e777855dc43" providerId="AD" clId="Web-{1C99C665-435B-2CE5-62D2-D7DFAB67A52B}" dt="2025-04-15T16:53:55.852" v="856"/>
        <pc:sldMkLst>
          <pc:docMk/>
          <pc:sldMk cId="1980653706" sldId="375"/>
        </pc:sldMkLst>
      </pc:sldChg>
      <pc:sldChg chg="del">
        <pc:chgData name="Isabel Hillman" userId="S::ihillman@conservation.org::f570e4f3-c0c4-415e-853e-3e777855dc43" providerId="AD" clId="Web-{1C99C665-435B-2CE5-62D2-D7DFAB67A52B}" dt="2025-04-15T16:53:55.883" v="858"/>
        <pc:sldMkLst>
          <pc:docMk/>
          <pc:sldMk cId="3727819732" sldId="376"/>
        </pc:sldMkLst>
      </pc:sldChg>
      <pc:sldChg chg="del">
        <pc:chgData name="Isabel Hillman" userId="S::ihillman@conservation.org::f570e4f3-c0c4-415e-853e-3e777855dc43" providerId="AD" clId="Web-{1C99C665-435B-2CE5-62D2-D7DFAB67A52B}" dt="2025-04-15T16:53:55.867" v="857"/>
        <pc:sldMkLst>
          <pc:docMk/>
          <pc:sldMk cId="3055316020" sldId="377"/>
        </pc:sldMkLst>
      </pc:sldChg>
      <pc:sldChg chg="del">
        <pc:chgData name="Isabel Hillman" userId="S::ihillman@conservation.org::f570e4f3-c0c4-415e-853e-3e777855dc43" providerId="AD" clId="Web-{1C99C665-435B-2CE5-62D2-D7DFAB67A52B}" dt="2025-04-15T16:54:22.321" v="882"/>
        <pc:sldMkLst>
          <pc:docMk/>
          <pc:sldMk cId="2290202115" sldId="378"/>
        </pc:sldMkLst>
      </pc:sldChg>
      <pc:sldChg chg="del">
        <pc:chgData name="Isabel Hillman" userId="S::ihillman@conservation.org::f570e4f3-c0c4-415e-853e-3e777855dc43" providerId="AD" clId="Web-{1C99C665-435B-2CE5-62D2-D7DFAB67A52B}" dt="2025-04-15T16:54:22.352" v="888"/>
        <pc:sldMkLst>
          <pc:docMk/>
          <pc:sldMk cId="1610344601" sldId="379"/>
        </pc:sldMkLst>
      </pc:sldChg>
      <pc:sldChg chg="del">
        <pc:chgData name="Isabel Hillman" userId="S::ihillman@conservation.org::f570e4f3-c0c4-415e-853e-3e777855dc43" providerId="AD" clId="Web-{1C99C665-435B-2CE5-62D2-D7DFAB67A52B}" dt="2025-04-15T16:54:22.383" v="894"/>
        <pc:sldMkLst>
          <pc:docMk/>
          <pc:sldMk cId="3099279618" sldId="380"/>
        </pc:sldMkLst>
      </pc:sldChg>
      <pc:sldChg chg="addSp delSp modSp">
        <pc:chgData name="Isabel Hillman" userId="S::ihillman@conservation.org::f570e4f3-c0c4-415e-853e-3e777855dc43" providerId="AD" clId="Web-{1C99C665-435B-2CE5-62D2-D7DFAB67A52B}" dt="2025-04-15T15:48:27.820" v="117" actId="20577"/>
        <pc:sldMkLst>
          <pc:docMk/>
          <pc:sldMk cId="713131168" sldId="389"/>
        </pc:sldMkLst>
        <pc:spChg chg="add mod">
          <ac:chgData name="Isabel Hillman" userId="S::ihillman@conservation.org::f570e4f3-c0c4-415e-853e-3e777855dc43" providerId="AD" clId="Web-{1C99C665-435B-2CE5-62D2-D7DFAB67A52B}" dt="2025-04-15T15:44:20.470" v="18" actId="1076"/>
          <ac:spMkLst>
            <pc:docMk/>
            <pc:sldMk cId="713131168" sldId="389"/>
            <ac:spMk id="11" creationId="{8E56E1F0-EC68-4EE7-1429-0A7D955BE0DC}"/>
          </ac:spMkLst>
        </pc:spChg>
        <pc:spChg chg="add mod">
          <ac:chgData name="Isabel Hillman" userId="S::ihillman@conservation.org::f570e4f3-c0c4-415e-853e-3e777855dc43" providerId="AD" clId="Web-{1C99C665-435B-2CE5-62D2-D7DFAB67A52B}" dt="2025-04-15T15:44:41.470" v="23" actId="20577"/>
          <ac:spMkLst>
            <pc:docMk/>
            <pc:sldMk cId="713131168" sldId="389"/>
            <ac:spMk id="12" creationId="{EB558563-1C67-DC63-16C9-FEB3C713495B}"/>
          </ac:spMkLst>
        </pc:spChg>
        <pc:spChg chg="add mod">
          <ac:chgData name="Isabel Hillman" userId="S::ihillman@conservation.org::f570e4f3-c0c4-415e-853e-3e777855dc43" providerId="AD" clId="Web-{1C99C665-435B-2CE5-62D2-D7DFAB67A52B}" dt="2025-04-15T15:44:59.533" v="29" actId="20577"/>
          <ac:spMkLst>
            <pc:docMk/>
            <pc:sldMk cId="713131168" sldId="389"/>
            <ac:spMk id="13" creationId="{0A88DC69-2A45-CC36-0EEF-55F222C870DC}"/>
          </ac:spMkLst>
        </pc:spChg>
        <pc:spChg chg="add mod">
          <ac:chgData name="Isabel Hillman" userId="S::ihillman@conservation.org::f570e4f3-c0c4-415e-853e-3e777855dc43" providerId="AD" clId="Web-{1C99C665-435B-2CE5-62D2-D7DFAB67A52B}" dt="2025-04-15T15:45:37.347" v="43" actId="20577"/>
          <ac:spMkLst>
            <pc:docMk/>
            <pc:sldMk cId="713131168" sldId="389"/>
            <ac:spMk id="14" creationId="{DFC1A58E-6846-84B9-E4BD-3F8DDE519D49}"/>
          </ac:spMkLst>
        </pc:spChg>
        <pc:spChg chg="add mod">
          <ac:chgData name="Isabel Hillman" userId="S::ihillman@conservation.org::f570e4f3-c0c4-415e-853e-3e777855dc43" providerId="AD" clId="Web-{1C99C665-435B-2CE5-62D2-D7DFAB67A52B}" dt="2025-04-15T15:48:25.273" v="115" actId="20577"/>
          <ac:spMkLst>
            <pc:docMk/>
            <pc:sldMk cId="713131168" sldId="389"/>
            <ac:spMk id="15" creationId="{27F0A93C-F268-871C-F5D8-644F9E0A70ED}"/>
          </ac:spMkLst>
        </pc:spChg>
        <pc:spChg chg="add mod">
          <ac:chgData name="Isabel Hillman" userId="S::ihillman@conservation.org::f570e4f3-c0c4-415e-853e-3e777855dc43" providerId="AD" clId="Web-{1C99C665-435B-2CE5-62D2-D7DFAB67A52B}" dt="2025-04-15T15:48:27.820" v="117" actId="20577"/>
          <ac:spMkLst>
            <pc:docMk/>
            <pc:sldMk cId="713131168" sldId="389"/>
            <ac:spMk id="16" creationId="{1D137C2F-7EFA-6DDA-29CB-91E281A918CE}"/>
          </ac:spMkLst>
        </pc:spChg>
      </pc:sldChg>
      <pc:sldChg chg="addSp delSp modSp">
        <pc:chgData name="Isabel Hillman" userId="S::ihillman@conservation.org::f570e4f3-c0c4-415e-853e-3e777855dc43" providerId="AD" clId="Web-{1C99C665-435B-2CE5-62D2-D7DFAB67A52B}" dt="2025-04-15T15:49:12.133" v="153" actId="20577"/>
        <pc:sldMkLst>
          <pc:docMk/>
          <pc:sldMk cId="3193438920" sldId="390"/>
        </pc:sldMkLst>
        <pc:spChg chg="mod">
          <ac:chgData name="Isabel Hillman" userId="S::ihillman@conservation.org::f570e4f3-c0c4-415e-853e-3e777855dc43" providerId="AD" clId="Web-{1C99C665-435B-2CE5-62D2-D7DFAB67A52B}" dt="2025-04-15T15:48:09.975" v="110" actId="1076"/>
          <ac:spMkLst>
            <pc:docMk/>
            <pc:sldMk cId="3193438920" sldId="390"/>
            <ac:spMk id="5" creationId="{64DDACAB-34B4-39AA-F8EE-51831C67EA5C}"/>
          </ac:spMkLst>
        </pc:spChg>
        <pc:spChg chg="mod">
          <ac:chgData name="Isabel Hillman" userId="S::ihillman@conservation.org::f570e4f3-c0c4-415e-853e-3e777855dc43" providerId="AD" clId="Web-{1C99C665-435B-2CE5-62D2-D7DFAB67A52B}" dt="2025-04-15T15:48:10.022" v="111" actId="1076"/>
          <ac:spMkLst>
            <pc:docMk/>
            <pc:sldMk cId="3193438920" sldId="390"/>
            <ac:spMk id="7" creationId="{172E9420-CC08-A56C-4205-89FFA767A984}"/>
          </ac:spMkLst>
        </pc:spChg>
        <pc:spChg chg="mod">
          <ac:chgData name="Isabel Hillman" userId="S::ihillman@conservation.org::f570e4f3-c0c4-415e-853e-3e777855dc43" providerId="AD" clId="Web-{1C99C665-435B-2CE5-62D2-D7DFAB67A52B}" dt="2025-04-15T15:48:10.038" v="112" actId="1076"/>
          <ac:spMkLst>
            <pc:docMk/>
            <pc:sldMk cId="3193438920" sldId="390"/>
            <ac:spMk id="8" creationId="{CECDF3AA-284E-8009-3769-D37A3E86CD3B}"/>
          </ac:spMkLst>
        </pc:spChg>
        <pc:spChg chg="mod">
          <ac:chgData name="Isabel Hillman" userId="S::ihillman@conservation.org::f570e4f3-c0c4-415e-853e-3e777855dc43" providerId="AD" clId="Web-{1C99C665-435B-2CE5-62D2-D7DFAB67A52B}" dt="2025-04-15T15:48:10.070" v="113" actId="1076"/>
          <ac:spMkLst>
            <pc:docMk/>
            <pc:sldMk cId="3193438920" sldId="390"/>
            <ac:spMk id="9" creationId="{3D638A69-2392-E908-C90A-62A1D73B7375}"/>
          </ac:spMkLst>
        </pc:spChg>
        <pc:spChg chg="add mod">
          <ac:chgData name="Isabel Hillman" userId="S::ihillman@conservation.org::f570e4f3-c0c4-415e-853e-3e777855dc43" providerId="AD" clId="Web-{1C99C665-435B-2CE5-62D2-D7DFAB67A52B}" dt="2025-04-15T15:46:45.661" v="77" actId="20577"/>
          <ac:spMkLst>
            <pc:docMk/>
            <pc:sldMk cId="3193438920" sldId="390"/>
            <ac:spMk id="11" creationId="{2B23F91D-0BD8-07FD-5F6E-7FBD9C7E71A6}"/>
          </ac:spMkLst>
        </pc:spChg>
        <pc:spChg chg="add mod">
          <ac:chgData name="Isabel Hillman" userId="S::ihillman@conservation.org::f570e4f3-c0c4-415e-853e-3e777855dc43" providerId="AD" clId="Web-{1C99C665-435B-2CE5-62D2-D7DFAB67A52B}" dt="2025-04-15T15:46:55.380" v="81" actId="20577"/>
          <ac:spMkLst>
            <pc:docMk/>
            <pc:sldMk cId="3193438920" sldId="390"/>
            <ac:spMk id="14" creationId="{EC8E2026-2F50-0E76-80A6-1012B0123F2F}"/>
          </ac:spMkLst>
        </pc:spChg>
        <pc:spChg chg="add mod">
          <ac:chgData name="Isabel Hillman" userId="S::ihillman@conservation.org::f570e4f3-c0c4-415e-853e-3e777855dc43" providerId="AD" clId="Web-{1C99C665-435B-2CE5-62D2-D7DFAB67A52B}" dt="2025-04-15T15:47:10.927" v="85" actId="20577"/>
          <ac:spMkLst>
            <pc:docMk/>
            <pc:sldMk cId="3193438920" sldId="390"/>
            <ac:spMk id="16" creationId="{A73263C3-D03B-B912-107B-31F6DF9C4981}"/>
          </ac:spMkLst>
        </pc:spChg>
        <pc:spChg chg="add mod">
          <ac:chgData name="Isabel Hillman" userId="S::ihillman@conservation.org::f570e4f3-c0c4-415e-853e-3e777855dc43" providerId="AD" clId="Web-{1C99C665-435B-2CE5-62D2-D7DFAB67A52B}" dt="2025-04-15T15:47:42.053" v="109" actId="14100"/>
          <ac:spMkLst>
            <pc:docMk/>
            <pc:sldMk cId="3193438920" sldId="390"/>
            <ac:spMk id="18" creationId="{0E887EA1-DB47-9977-098A-E7DBACB0D6BA}"/>
          </ac:spMkLst>
        </pc:spChg>
        <pc:spChg chg="add mod">
          <ac:chgData name="Isabel Hillman" userId="S::ihillman@conservation.org::f570e4f3-c0c4-415e-853e-3e777855dc43" providerId="AD" clId="Web-{1C99C665-435B-2CE5-62D2-D7DFAB67A52B}" dt="2025-04-15T15:48:54.992" v="135" actId="14100"/>
          <ac:spMkLst>
            <pc:docMk/>
            <pc:sldMk cId="3193438920" sldId="390"/>
            <ac:spMk id="20" creationId="{7C85D940-D10F-8F38-505A-9AAAF8C846AE}"/>
          </ac:spMkLst>
        </pc:spChg>
        <pc:spChg chg="add mod">
          <ac:chgData name="Isabel Hillman" userId="S::ihillman@conservation.org::f570e4f3-c0c4-415e-853e-3e777855dc43" providerId="AD" clId="Web-{1C99C665-435B-2CE5-62D2-D7DFAB67A52B}" dt="2025-04-15T15:49:12.133" v="153" actId="20577"/>
          <ac:spMkLst>
            <pc:docMk/>
            <pc:sldMk cId="3193438920" sldId="390"/>
            <ac:spMk id="22" creationId="{6863508A-E9B9-E0CA-0D48-CB54936E5773}"/>
          </ac:spMkLst>
        </pc:spChg>
      </pc:sldChg>
      <pc:sldChg chg="modSp">
        <pc:chgData name="Isabel Hillman" userId="S::ihillman@conservation.org::f570e4f3-c0c4-415e-853e-3e777855dc43" providerId="AD" clId="Web-{1C99C665-435B-2CE5-62D2-D7DFAB67A52B}" dt="2025-04-15T16:59:44.156" v="1071" actId="14100"/>
        <pc:sldMkLst>
          <pc:docMk/>
          <pc:sldMk cId="2801399232" sldId="394"/>
        </pc:sldMkLst>
        <pc:spChg chg="mod">
          <ac:chgData name="Isabel Hillman" userId="S::ihillman@conservation.org::f570e4f3-c0c4-415e-853e-3e777855dc43" providerId="AD" clId="Web-{1C99C665-435B-2CE5-62D2-D7DFAB67A52B}" dt="2025-04-15T16:59:44.156" v="1071" actId="14100"/>
          <ac:spMkLst>
            <pc:docMk/>
            <pc:sldMk cId="2801399232" sldId="394"/>
            <ac:spMk id="3" creationId="{15303DB6-6CD4-AF12-3EC0-4E160E2C84B2}"/>
          </ac:spMkLst>
        </pc:spChg>
      </pc:sldChg>
      <pc:sldChg chg="addSp modSp">
        <pc:chgData name="Isabel Hillman" userId="S::ihillman@conservation.org::f570e4f3-c0c4-415e-853e-3e777855dc43" providerId="AD" clId="Web-{1C99C665-435B-2CE5-62D2-D7DFAB67A52B}" dt="2025-04-15T16:58:05.592" v="1049" actId="1076"/>
        <pc:sldMkLst>
          <pc:docMk/>
          <pc:sldMk cId="3663840377" sldId="397"/>
        </pc:sldMkLst>
        <pc:spChg chg="mod">
          <ac:chgData name="Isabel Hillman" userId="S::ihillman@conservation.org::f570e4f3-c0c4-415e-853e-3e777855dc43" providerId="AD" clId="Web-{1C99C665-435B-2CE5-62D2-D7DFAB67A52B}" dt="2025-04-15T16:38:16.471" v="346" actId="20577"/>
          <ac:spMkLst>
            <pc:docMk/>
            <pc:sldMk cId="3663840377" sldId="397"/>
            <ac:spMk id="3" creationId="{BFAACBDC-2D24-1BF3-BA05-A9D9C63D0D9D}"/>
          </ac:spMkLst>
        </pc:spChg>
        <pc:spChg chg="add mod">
          <ac:chgData name="Isabel Hillman" userId="S::ihillman@conservation.org::f570e4f3-c0c4-415e-853e-3e777855dc43" providerId="AD" clId="Web-{1C99C665-435B-2CE5-62D2-D7DFAB67A52B}" dt="2025-04-15T16:57:11.059" v="994" actId="20577"/>
          <ac:spMkLst>
            <pc:docMk/>
            <pc:sldMk cId="3663840377" sldId="397"/>
            <ac:spMk id="6" creationId="{63179F13-D3E6-99BA-8B70-0256E5201B47}"/>
          </ac:spMkLst>
        </pc:spChg>
        <pc:spChg chg="add mod">
          <ac:chgData name="Isabel Hillman" userId="S::ihillman@conservation.org::f570e4f3-c0c4-415e-853e-3e777855dc43" providerId="AD" clId="Web-{1C99C665-435B-2CE5-62D2-D7DFAB67A52B}" dt="2025-04-15T16:39:29.222" v="379" actId="1076"/>
          <ac:spMkLst>
            <pc:docMk/>
            <pc:sldMk cId="3663840377" sldId="397"/>
            <ac:spMk id="7" creationId="{198FA4BD-88A1-1F24-9781-00A41BDB376B}"/>
          </ac:spMkLst>
        </pc:spChg>
        <pc:spChg chg="add mod">
          <ac:chgData name="Isabel Hillman" userId="S::ihillman@conservation.org::f570e4f3-c0c4-415e-853e-3e777855dc43" providerId="AD" clId="Web-{1C99C665-435B-2CE5-62D2-D7DFAB67A52B}" dt="2025-04-15T16:58:05.592" v="1049" actId="1076"/>
          <ac:spMkLst>
            <pc:docMk/>
            <pc:sldMk cId="3663840377" sldId="397"/>
            <ac:spMk id="9" creationId="{00552A88-E05E-42BB-3DDA-24115E4117CC}"/>
          </ac:spMkLst>
        </pc:spChg>
      </pc:sldChg>
      <pc:sldChg chg="modSp">
        <pc:chgData name="Isabel Hillman" userId="S::ihillman@conservation.org::f570e4f3-c0c4-415e-853e-3e777855dc43" providerId="AD" clId="Web-{1C99C665-435B-2CE5-62D2-D7DFAB67A52B}" dt="2025-04-15T16:55:58.823" v="990" actId="14100"/>
        <pc:sldMkLst>
          <pc:docMk/>
          <pc:sldMk cId="2853627188" sldId="398"/>
        </pc:sldMkLst>
        <pc:spChg chg="mod">
          <ac:chgData name="Isabel Hillman" userId="S::ihillman@conservation.org::f570e4f3-c0c4-415e-853e-3e777855dc43" providerId="AD" clId="Web-{1C99C665-435B-2CE5-62D2-D7DFAB67A52B}" dt="2025-04-15T16:55:58.823" v="990" actId="14100"/>
          <ac:spMkLst>
            <pc:docMk/>
            <pc:sldMk cId="2853627188" sldId="398"/>
            <ac:spMk id="3" creationId="{93549F1A-AF1C-AA5B-CE4B-6C823526BD62}"/>
          </ac:spMkLst>
        </pc:spChg>
      </pc:sldChg>
      <pc:sldChg chg="modSp">
        <pc:chgData name="Isabel Hillman" userId="S::ihillman@conservation.org::f570e4f3-c0c4-415e-853e-3e777855dc43" providerId="AD" clId="Web-{1C99C665-435B-2CE5-62D2-D7DFAB67A52B}" dt="2025-04-15T16:52:12.615" v="843" actId="20577"/>
        <pc:sldMkLst>
          <pc:docMk/>
          <pc:sldMk cId="3871284566" sldId="399"/>
        </pc:sldMkLst>
        <pc:spChg chg="mod">
          <ac:chgData name="Isabel Hillman" userId="S::ihillman@conservation.org::f570e4f3-c0c4-415e-853e-3e777855dc43" providerId="AD" clId="Web-{1C99C665-435B-2CE5-62D2-D7DFAB67A52B}" dt="2025-04-15T16:52:12.615" v="843" actId="20577"/>
          <ac:spMkLst>
            <pc:docMk/>
            <pc:sldMk cId="3871284566" sldId="399"/>
            <ac:spMk id="3" creationId="{04B618D4-B6C8-240B-2166-A328E10EEC8E}"/>
          </ac:spMkLst>
        </pc:spChg>
      </pc:sldChg>
      <pc:sldChg chg="modSp">
        <pc:chgData name="Isabel Hillman" userId="S::ihillman@conservation.org::f570e4f3-c0c4-415e-853e-3e777855dc43" providerId="AD" clId="Web-{1C99C665-435B-2CE5-62D2-D7DFAB67A52B}" dt="2025-04-15T16:34:43.466" v="188" actId="20577"/>
        <pc:sldMkLst>
          <pc:docMk/>
          <pc:sldMk cId="1820312082" sldId="402"/>
        </pc:sldMkLst>
        <pc:spChg chg="mod">
          <ac:chgData name="Isabel Hillman" userId="S::ihillman@conservation.org::f570e4f3-c0c4-415e-853e-3e777855dc43" providerId="AD" clId="Web-{1C99C665-435B-2CE5-62D2-D7DFAB67A52B}" dt="2025-04-15T16:34:43.466" v="188" actId="20577"/>
          <ac:spMkLst>
            <pc:docMk/>
            <pc:sldMk cId="1820312082" sldId="402"/>
            <ac:spMk id="3" creationId="{BD09B97B-BFD5-7EE9-F462-13CF32F91D21}"/>
          </ac:spMkLst>
        </pc:spChg>
      </pc:sldChg>
      <pc:sldChg chg="modSp add">
        <pc:chgData name="Isabel Hillman" userId="S::ihillman@conservation.org::f570e4f3-c0c4-415e-853e-3e777855dc43" providerId="AD" clId="Web-{1C99C665-435B-2CE5-62D2-D7DFAB67A52B}" dt="2025-04-15T16:52:40.428" v="845" actId="20577"/>
        <pc:sldMkLst>
          <pc:docMk/>
          <pc:sldMk cId="1499603853" sldId="410"/>
        </pc:sldMkLst>
        <pc:spChg chg="mod">
          <ac:chgData name="Isabel Hillman" userId="S::ihillman@conservation.org::f570e4f3-c0c4-415e-853e-3e777855dc43" providerId="AD" clId="Web-{1C99C665-435B-2CE5-62D2-D7DFAB67A52B}" dt="2025-04-15T16:52:40.428" v="845" actId="20577"/>
          <ac:spMkLst>
            <pc:docMk/>
            <pc:sldMk cId="1499603853" sldId="410"/>
            <ac:spMk id="2" creationId="{C32C3C10-04A6-CE27-D3DC-F007E8466EC6}"/>
          </ac:spMkLst>
        </pc:spChg>
      </pc:sldChg>
      <pc:sldChg chg="add replId">
        <pc:chgData name="Isabel Hillman" userId="S::ihillman@conservation.org::f570e4f3-c0c4-415e-853e-3e777855dc43" providerId="AD" clId="Web-{1C99C665-435B-2CE5-62D2-D7DFAB67A52B}" dt="2025-04-15T16:59:32.390" v="1050"/>
        <pc:sldMkLst>
          <pc:docMk/>
          <pc:sldMk cId="264441174" sldId="411"/>
        </pc:sldMkLst>
      </pc:sldChg>
      <pc:sldChg chg="add del">
        <pc:chgData name="Isabel Hillman" userId="S::ihillman@conservation.org::f570e4f3-c0c4-415e-853e-3e777855dc43" providerId="AD" clId="Web-{1C99C665-435B-2CE5-62D2-D7DFAB67A52B}" dt="2025-04-15T16:46:35.888" v="615"/>
        <pc:sldMkLst>
          <pc:docMk/>
          <pc:sldMk cId="330326535" sldId="411"/>
        </pc:sldMkLst>
      </pc:sldChg>
      <pc:sldChg chg="add del replId">
        <pc:chgData name="Isabel Hillman" userId="S::ihillman@conservation.org::f570e4f3-c0c4-415e-853e-3e777855dc43" providerId="AD" clId="Web-{1C99C665-435B-2CE5-62D2-D7DFAB67A52B}" dt="2025-04-15T16:48:17.359" v="617"/>
        <pc:sldMkLst>
          <pc:docMk/>
          <pc:sldMk cId="4023077913" sldId="411"/>
        </pc:sldMkLst>
      </pc:sldChg>
      <pc:sldChg chg="add replId">
        <pc:chgData name="Isabel Hillman" userId="S::ihillman@conservation.org::f570e4f3-c0c4-415e-853e-3e777855dc43" providerId="AD" clId="Web-{1C99C665-435B-2CE5-62D2-D7DFAB67A52B}" dt="2025-04-15T16:59:32.531" v="1051"/>
        <pc:sldMkLst>
          <pc:docMk/>
          <pc:sldMk cId="2832208258" sldId="412"/>
        </pc:sldMkLst>
      </pc:sldChg>
      <pc:sldChg chg="modSp add replId">
        <pc:chgData name="Isabel Hillman" userId="S::ihillman@conservation.org::f570e4f3-c0c4-415e-853e-3e777855dc43" providerId="AD" clId="Web-{1C99C665-435B-2CE5-62D2-D7DFAB67A52B}" dt="2025-04-15T17:00:23.814" v="1074" actId="20577"/>
        <pc:sldMkLst>
          <pc:docMk/>
          <pc:sldMk cId="2648604832" sldId="413"/>
        </pc:sldMkLst>
        <pc:spChg chg="mod">
          <ac:chgData name="Isabel Hillman" userId="S::ihillman@conservation.org::f570e4f3-c0c4-415e-853e-3e777855dc43" providerId="AD" clId="Web-{1C99C665-435B-2CE5-62D2-D7DFAB67A52B}" dt="2025-04-15T17:00:23.814" v="1074" actId="20577"/>
          <ac:spMkLst>
            <pc:docMk/>
            <pc:sldMk cId="2648604832" sldId="413"/>
            <ac:spMk id="3" creationId="{3129E6C7-61BF-488A-CA50-8A85A0752025}"/>
          </ac:spMkLst>
        </pc:spChg>
      </pc:sldChg>
      <pc:sldChg chg="add replId">
        <pc:chgData name="Isabel Hillman" userId="S::ihillman@conservation.org::f570e4f3-c0c4-415e-853e-3e777855dc43" providerId="AD" clId="Web-{1C99C665-435B-2CE5-62D2-D7DFAB67A52B}" dt="2025-04-15T16:59:32.844" v="1053"/>
        <pc:sldMkLst>
          <pc:docMk/>
          <pc:sldMk cId="31899787" sldId="414"/>
        </pc:sldMkLst>
      </pc:sldChg>
      <pc:sldChg chg="add replId">
        <pc:chgData name="Isabel Hillman" userId="S::ihillman@conservation.org::f570e4f3-c0c4-415e-853e-3e777855dc43" providerId="AD" clId="Web-{1C99C665-435B-2CE5-62D2-D7DFAB67A52B}" dt="2025-04-15T16:59:32.984" v="1054"/>
        <pc:sldMkLst>
          <pc:docMk/>
          <pc:sldMk cId="2542049632" sldId="415"/>
        </pc:sldMkLst>
      </pc:sldChg>
      <pc:sldChg chg="add replId">
        <pc:chgData name="Isabel Hillman" userId="S::ihillman@conservation.org::f570e4f3-c0c4-415e-853e-3e777855dc43" providerId="AD" clId="Web-{1C99C665-435B-2CE5-62D2-D7DFAB67A52B}" dt="2025-04-15T16:59:33.172" v="1055"/>
        <pc:sldMkLst>
          <pc:docMk/>
          <pc:sldMk cId="2363423422" sldId="416"/>
        </pc:sldMkLst>
      </pc:sldChg>
      <pc:sldChg chg="add replId">
        <pc:chgData name="Isabel Hillman" userId="S::ihillman@conservation.org::f570e4f3-c0c4-415e-853e-3e777855dc43" providerId="AD" clId="Web-{1C99C665-435B-2CE5-62D2-D7DFAB67A52B}" dt="2025-04-15T16:59:33.765" v="1056"/>
        <pc:sldMkLst>
          <pc:docMk/>
          <pc:sldMk cId="2545579937" sldId="417"/>
        </pc:sldMkLst>
      </pc:sldChg>
      <pc:sldChg chg="add replId">
        <pc:chgData name="Isabel Hillman" userId="S::ihillman@conservation.org::f570e4f3-c0c4-415e-853e-3e777855dc43" providerId="AD" clId="Web-{1C99C665-435B-2CE5-62D2-D7DFAB67A52B}" dt="2025-04-15T16:59:34.016" v="1057"/>
        <pc:sldMkLst>
          <pc:docMk/>
          <pc:sldMk cId="1868496658" sldId="418"/>
        </pc:sldMkLst>
      </pc:sldChg>
      <pc:sldChg chg="add replId">
        <pc:chgData name="Isabel Hillman" userId="S::ihillman@conservation.org::f570e4f3-c0c4-415e-853e-3e777855dc43" providerId="AD" clId="Web-{1C99C665-435B-2CE5-62D2-D7DFAB67A52B}" dt="2025-04-15T16:59:34.172" v="1058"/>
        <pc:sldMkLst>
          <pc:docMk/>
          <pc:sldMk cId="1804845023" sldId="419"/>
        </pc:sldMkLst>
      </pc:sldChg>
      <pc:sldChg chg="add replId">
        <pc:chgData name="Isabel Hillman" userId="S::ihillman@conservation.org::f570e4f3-c0c4-415e-853e-3e777855dc43" providerId="AD" clId="Web-{1C99C665-435B-2CE5-62D2-D7DFAB67A52B}" dt="2025-04-15T16:59:34.203" v="1059"/>
        <pc:sldMkLst>
          <pc:docMk/>
          <pc:sldMk cId="3793646839" sldId="420"/>
        </pc:sldMkLst>
      </pc:sldChg>
    </pc:docChg>
  </pc:docChgLst>
  <pc:docChgLst>
    <pc:chgData name="Guest User" userId="S::urn:spo:anon#cc14bbe6c5911d0d924a67060496f6aba24ce5de8a55d38909e5ce01c8be006f::" providerId="AD" clId="Web-{771272A9-E238-112C-53BE-E1841FC683E5}"/>
    <pc:docChg chg="addSld modSld sldOrd modSection">
      <pc:chgData name="Guest User" userId="S::urn:spo:anon#cc14bbe6c5911d0d924a67060496f6aba24ce5de8a55d38909e5ce01c8be006f::" providerId="AD" clId="Web-{771272A9-E238-112C-53BE-E1841FC683E5}" dt="2025-04-10T19:59:29.603" v="32" actId="20577"/>
      <pc:docMkLst>
        <pc:docMk/>
      </pc:docMkLst>
      <pc:sldChg chg="modSp new ord">
        <pc:chgData name="Guest User" userId="S::urn:spo:anon#cc14bbe6c5911d0d924a67060496f6aba24ce5de8a55d38909e5ce01c8be006f::" providerId="AD" clId="Web-{771272A9-E238-112C-53BE-E1841FC683E5}" dt="2025-04-10T19:59:29.603" v="32" actId="20577"/>
        <pc:sldMkLst>
          <pc:docMk/>
          <pc:sldMk cId="4141926505" sldId="409"/>
        </pc:sldMkLst>
        <pc:spChg chg="mod">
          <ac:chgData name="Guest User" userId="S::urn:spo:anon#cc14bbe6c5911d0d924a67060496f6aba24ce5de8a55d38909e5ce01c8be006f::" providerId="AD" clId="Web-{771272A9-E238-112C-53BE-E1841FC683E5}" dt="2025-04-10T19:59:29.603" v="32" actId="20577"/>
          <ac:spMkLst>
            <pc:docMk/>
            <pc:sldMk cId="4141926505" sldId="409"/>
            <ac:spMk id="2" creationId="{72480A93-E738-1FEB-6011-4D5E962373D8}"/>
          </ac:spMkLst>
        </pc:spChg>
      </pc:sldChg>
    </pc:docChg>
  </pc:docChgLst>
  <pc:docChgLst>
    <pc:chgData name="Juliana Chapel" userId="S::jchapel@conservation.org::2a421ac2-e8ce-45c7-9dbf-39c253521374" providerId="AD" clId="Web-{61DE15CC-696F-23E7-9D21-2137FEED0ADB}"/>
    <pc:docChg chg="modSld">
      <pc:chgData name="Juliana Chapel" userId="S::jchapel@conservation.org::2a421ac2-e8ce-45c7-9dbf-39c253521374" providerId="AD" clId="Web-{61DE15CC-696F-23E7-9D21-2137FEED0ADB}" dt="2025-04-10T21:35:04.966" v="3" actId="20577"/>
      <pc:docMkLst>
        <pc:docMk/>
      </pc:docMkLst>
      <pc:sldChg chg="modSp">
        <pc:chgData name="Juliana Chapel" userId="S::jchapel@conservation.org::2a421ac2-e8ce-45c7-9dbf-39c253521374" providerId="AD" clId="Web-{61DE15CC-696F-23E7-9D21-2137FEED0ADB}" dt="2025-04-10T21:35:04.966" v="3" actId="20577"/>
        <pc:sldMkLst>
          <pc:docMk/>
          <pc:sldMk cId="2265727309" sldId="333"/>
        </pc:sldMkLst>
        <pc:spChg chg="mod">
          <ac:chgData name="Juliana Chapel" userId="S::jchapel@conservation.org::2a421ac2-e8ce-45c7-9dbf-39c253521374" providerId="AD" clId="Web-{61DE15CC-696F-23E7-9D21-2137FEED0ADB}" dt="2025-04-10T21:35:04.966" v="3" actId="20577"/>
          <ac:spMkLst>
            <pc:docMk/>
            <pc:sldMk cId="2265727309" sldId="333"/>
            <ac:spMk id="3" creationId="{00000000-0000-0000-0000-000000000000}"/>
          </ac:spMkLst>
        </pc:spChg>
      </pc:sldChg>
      <pc:sldChg chg="modSp">
        <pc:chgData name="Juliana Chapel" userId="S::jchapel@conservation.org::2a421ac2-e8ce-45c7-9dbf-39c253521374" providerId="AD" clId="Web-{61DE15CC-696F-23E7-9D21-2137FEED0ADB}" dt="2025-04-10T21:32:03.607" v="1" actId="20577"/>
        <pc:sldMkLst>
          <pc:docMk/>
          <pc:sldMk cId="3779245317" sldId="392"/>
        </pc:sldMkLst>
        <pc:spChg chg="mod">
          <ac:chgData name="Juliana Chapel" userId="S::jchapel@conservation.org::2a421ac2-e8ce-45c7-9dbf-39c253521374" providerId="AD" clId="Web-{61DE15CC-696F-23E7-9D21-2137FEED0ADB}" dt="2025-04-10T21:32:03.607" v="1" actId="20577"/>
          <ac:spMkLst>
            <pc:docMk/>
            <pc:sldMk cId="3779245317" sldId="392"/>
            <ac:spMk id="3" creationId="{FF78EDB7-C634-6C09-2D71-B25612AA8C4F}"/>
          </ac:spMkLst>
        </pc:spChg>
      </pc:sldChg>
    </pc:docChg>
  </pc:docChgLst>
  <pc:docChgLst>
    <pc:chgData name="Yulan Lu" userId="S::ylu@conservation.org::56ddbfd1-9f6d-4fa3-ae7e-11b31c41d5c0" providerId="AD" clId="Web-{3909034E-3846-216D-C42A-3E00094FFA15}"/>
    <pc:docChg chg="addSld modSld modSection">
      <pc:chgData name="Yulan Lu" userId="S::ylu@conservation.org::56ddbfd1-9f6d-4fa3-ae7e-11b31c41d5c0" providerId="AD" clId="Web-{3909034E-3846-216D-C42A-3E00094FFA15}" dt="2025-04-29T23:06:47.218" v="30" actId="20577"/>
      <pc:docMkLst>
        <pc:docMk/>
      </pc:docMkLst>
      <pc:sldChg chg="modSp">
        <pc:chgData name="Yulan Lu" userId="S::ylu@conservation.org::56ddbfd1-9f6d-4fa3-ae7e-11b31c41d5c0" providerId="AD" clId="Web-{3909034E-3846-216D-C42A-3E00094FFA15}" dt="2025-04-29T19:38:07.286" v="9" actId="20577"/>
        <pc:sldMkLst>
          <pc:docMk/>
          <pc:sldMk cId="735637289" sldId="400"/>
        </pc:sldMkLst>
        <pc:spChg chg="mod">
          <ac:chgData name="Yulan Lu" userId="S::ylu@conservation.org::56ddbfd1-9f6d-4fa3-ae7e-11b31c41d5c0" providerId="AD" clId="Web-{3909034E-3846-216D-C42A-3E00094FFA15}" dt="2025-04-29T19:36:04.515" v="4" actId="20577"/>
          <ac:spMkLst>
            <pc:docMk/>
            <pc:sldMk cId="735637289" sldId="400"/>
            <ac:spMk id="2" creationId="{825B8A94-C093-BC11-8248-63C7C0219C38}"/>
          </ac:spMkLst>
        </pc:spChg>
        <pc:spChg chg="mod">
          <ac:chgData name="Yulan Lu" userId="S::ylu@conservation.org::56ddbfd1-9f6d-4fa3-ae7e-11b31c41d5c0" providerId="AD" clId="Web-{3909034E-3846-216D-C42A-3E00094FFA15}" dt="2025-04-29T19:38:07.286" v="9" actId="20577"/>
          <ac:spMkLst>
            <pc:docMk/>
            <pc:sldMk cId="735637289" sldId="400"/>
            <ac:spMk id="3" creationId="{022095B7-6E15-67ED-680C-C3368DDBA5F2}"/>
          </ac:spMkLst>
        </pc:spChg>
      </pc:sldChg>
      <pc:sldChg chg="modSp">
        <pc:chgData name="Yulan Lu" userId="S::ylu@conservation.org::56ddbfd1-9f6d-4fa3-ae7e-11b31c41d5c0" providerId="AD" clId="Web-{3909034E-3846-216D-C42A-3E00094FFA15}" dt="2025-04-29T23:06:47.218" v="30" actId="20577"/>
        <pc:sldMkLst>
          <pc:docMk/>
          <pc:sldMk cId="3051082970" sldId="406"/>
        </pc:sldMkLst>
        <pc:spChg chg="mod">
          <ac:chgData name="Yulan Lu" userId="S::ylu@conservation.org::56ddbfd1-9f6d-4fa3-ae7e-11b31c41d5c0" providerId="AD" clId="Web-{3909034E-3846-216D-C42A-3E00094FFA15}" dt="2025-04-29T23:06:47.218" v="30" actId="20577"/>
          <ac:spMkLst>
            <pc:docMk/>
            <pc:sldMk cId="3051082970" sldId="406"/>
            <ac:spMk id="3" creationId="{85D84EA5-722E-2392-D94D-C3BC9187A22A}"/>
          </ac:spMkLst>
        </pc:spChg>
      </pc:sldChg>
      <pc:sldChg chg="addSp delSp modSp add replId">
        <pc:chgData name="Yulan Lu" userId="S::ylu@conservation.org::56ddbfd1-9f6d-4fa3-ae7e-11b31c41d5c0" providerId="AD" clId="Web-{3909034E-3846-216D-C42A-3E00094FFA15}" dt="2025-04-29T19:44:08.503" v="22" actId="14100"/>
        <pc:sldMkLst>
          <pc:docMk/>
          <pc:sldMk cId="1678835288" sldId="422"/>
        </pc:sldMkLst>
        <pc:spChg chg="del mod">
          <ac:chgData name="Yulan Lu" userId="S::ylu@conservation.org::56ddbfd1-9f6d-4fa3-ae7e-11b31c41d5c0" providerId="AD" clId="Web-{3909034E-3846-216D-C42A-3E00094FFA15}" dt="2025-04-29T19:43:53.408" v="18"/>
          <ac:spMkLst>
            <pc:docMk/>
            <pc:sldMk cId="1678835288" sldId="422"/>
            <ac:spMk id="3" creationId="{9DE3D0C0-AE09-D25F-6241-7CE9D6F57F0C}"/>
          </ac:spMkLst>
        </pc:spChg>
        <pc:spChg chg="add">
          <ac:chgData name="Yulan Lu" userId="S::ylu@conservation.org::56ddbfd1-9f6d-4fa3-ae7e-11b31c41d5c0" providerId="AD" clId="Web-{3909034E-3846-216D-C42A-3E00094FFA15}" dt="2025-04-29T19:43:36.470" v="17"/>
          <ac:spMkLst>
            <pc:docMk/>
            <pc:sldMk cId="1678835288" sldId="422"/>
            <ac:spMk id="7" creationId="{5B29DA86-7A79-1B97-0D1E-F0150323E565}"/>
          </ac:spMkLst>
        </pc:spChg>
        <pc:spChg chg="add del mod">
          <ac:chgData name="Yulan Lu" userId="S::ylu@conservation.org::56ddbfd1-9f6d-4fa3-ae7e-11b31c41d5c0" providerId="AD" clId="Web-{3909034E-3846-216D-C42A-3E00094FFA15}" dt="2025-04-29T19:44:02.440" v="20"/>
          <ac:spMkLst>
            <pc:docMk/>
            <pc:sldMk cId="1678835288" sldId="422"/>
            <ac:spMk id="9" creationId="{93F0B2F5-1238-B38D-D593-520E9B5F2572}"/>
          </ac:spMkLst>
        </pc:spChg>
        <pc:spChg chg="add mod">
          <ac:chgData name="Yulan Lu" userId="S::ylu@conservation.org::56ddbfd1-9f6d-4fa3-ae7e-11b31c41d5c0" providerId="AD" clId="Web-{3909034E-3846-216D-C42A-3E00094FFA15}" dt="2025-04-29T19:44:08.503" v="22" actId="14100"/>
          <ac:spMkLst>
            <pc:docMk/>
            <pc:sldMk cId="1678835288" sldId="422"/>
            <ac:spMk id="10" creationId="{0D2A752F-58FD-AC70-08A4-146B75DACF65}"/>
          </ac:spMkLst>
        </pc:spChg>
        <pc:graphicFrameChg chg="del">
          <ac:chgData name="Yulan Lu" userId="S::ylu@conservation.org::56ddbfd1-9f6d-4fa3-ae7e-11b31c41d5c0" providerId="AD" clId="Web-{3909034E-3846-216D-C42A-3E00094FFA15}" dt="2025-04-29T19:41:46.466" v="11"/>
          <ac:graphicFrameMkLst>
            <pc:docMk/>
            <pc:sldMk cId="1678835288" sldId="422"/>
            <ac:graphicFrameMk id="6" creationId="{4ECC68EB-5390-089D-6A3E-1B55845BFA6B}"/>
          </ac:graphicFrameMkLst>
        </pc:graphicFrameChg>
        <pc:picChg chg="add">
          <ac:chgData name="Yulan Lu" userId="S::ylu@conservation.org::56ddbfd1-9f6d-4fa3-ae7e-11b31c41d5c0" providerId="AD" clId="Web-{3909034E-3846-216D-C42A-3E00094FFA15}" dt="2025-04-29T19:43:36.470" v="17"/>
          <ac:picMkLst>
            <pc:docMk/>
            <pc:sldMk cId="1678835288" sldId="422"/>
            <ac:picMk id="5" creationId="{72F70632-9F29-041F-F277-1C00C5776393}"/>
          </ac:picMkLst>
        </pc:picChg>
      </pc:sldChg>
    </pc:docChg>
  </pc:docChgLst>
</pc:chgInfo>
</file>

<file path=ppt/comments/modernComment_17E_6C68B916.xml><?xml version="1.0" encoding="utf-8"?>
<p188:cmLst xmlns:a="http://schemas.openxmlformats.org/drawingml/2006/main" xmlns:r="http://schemas.openxmlformats.org/officeDocument/2006/relationships" xmlns:p188="http://schemas.microsoft.com/office/powerpoint/2018/8/main">
  <p188:cm id="{D8221B56-ABCB-4D00-AD61-6AFC4F20CA24}" authorId="{4F71F264-34EC-0A58-15CB-B69D85A3761C}" status="resolved" created="2022-10-14T16:15:13.212">
    <pc:sldMkLst xmlns:pc="http://schemas.microsoft.com/office/powerpoint/2013/main/command">
      <pc:docMk/>
      <pc:sldMk cId="109857222" sldId="256"/>
    </pc:sldMkLst>
    <p188:txBody>
      <a:bodyPr/>
      <a:lstStyle/>
      <a:p>
        <a:r>
          <a:rPr lang="en-US"/>
          <a:t>Juliana, can we find a way to reference sub-protocols 2 and 4 in the first couple slides so it's clear which content from the framework is being covered?</a:t>
        </a:r>
      </a:p>
    </p188:txBody>
  </p188:cm>
</p188:cmLst>
</file>

<file path=ppt/comments/modernComment_181_78FA6A62.xml><?xml version="1.0" encoding="utf-8"?>
<p188:cmLst xmlns:a="http://schemas.openxmlformats.org/drawingml/2006/main" xmlns:r="http://schemas.openxmlformats.org/officeDocument/2006/relationships" xmlns:p188="http://schemas.microsoft.com/office/powerpoint/2018/8/main">
  <p188:cm id="{CCCF21EC-E33F-47C8-A58D-CC61AF76516F}" authorId="{4F71F264-34EC-0A58-15CB-B69D85A3761C}" created="2025-03-28T16:35:50.573">
    <ac:txMkLst xmlns:ac="http://schemas.microsoft.com/office/drawing/2013/main/command">
      <pc:docMk xmlns:pc="http://schemas.microsoft.com/office/powerpoint/2013/main/command"/>
      <pc:sldMk xmlns:pc="http://schemas.microsoft.com/office/powerpoint/2013/main/command" cId="2029677154" sldId="385"/>
      <ac:spMk id="3" creationId="{485750E3-73EE-81F2-B4C6-1732E3431140}"/>
      <ac:txMk cp="15" len="8">
        <ac:context len="59" hash="1925224982"/>
      </ac:txMk>
    </ac:txMkLst>
    <p188:pos x="5444168" y="798722"/>
    <p188:txBody>
      <a:bodyPr/>
      <a:lstStyle/>
      <a:p>
        <a:r>
          <a:rPr lang="en-US"/>
          <a:t>Anything specific to workdays to add? </a:t>
        </a:r>
      </a:p>
    </p188:txBody>
  </p188:cm>
</p188:cmLst>
</file>

<file path=ppt/comments/modernComment_184_A1ACD110.xml><?xml version="1.0" encoding="utf-8"?>
<p188:cmLst xmlns:a="http://schemas.openxmlformats.org/drawingml/2006/main" xmlns:r="http://schemas.openxmlformats.org/officeDocument/2006/relationships" xmlns:p188="http://schemas.microsoft.com/office/powerpoint/2018/8/main">
  <p188:cm id="{7ABC0FAF-0382-4E22-AD72-03D5ED804B2A}" authorId="{4F71F264-34EC-0A58-15CB-B69D85A3761C}" created="2025-03-26T17:24:06.980">
    <ac:txMkLst xmlns:ac="http://schemas.microsoft.com/office/drawing/2013/main/command">
      <pc:docMk xmlns:pc="http://schemas.microsoft.com/office/powerpoint/2013/main/command"/>
      <pc:sldMk xmlns:pc="http://schemas.microsoft.com/office/powerpoint/2013/main/command" cId="2712457488" sldId="388"/>
      <ac:spMk id="2" creationId="{94A7F502-2623-AB0A-2CDE-43368606C342}"/>
      <ac:txMk cp="9" len="23">
        <ac:context len="33" hash="4011483358"/>
      </ac:txMk>
    </ac:txMkLst>
    <p188:pos x="5251373" y="477397"/>
    <p188:replyLst>
      <p188:reply id="{A1946207-1853-429E-8309-8DD71035E8B8}" authorId="{3CF1E9AE-94DE-CA77-3CD0-BAF3F0DBE04F}" created="2025-04-23T18:35:29.481">
        <p188:txBody>
          <a:bodyPr/>
          <a:lstStyle/>
          <a:p>
            <a:r>
              <a:rPr lang="en-US"/>
              <a:t>I’d recommend tell PDs to only update shapefiles when they have their boundaries validated, so we avoid having 2 versions of shapefiles in the IMP (can create confusion in the future)</a:t>
            </a:r>
          </a:p>
        </p188:txBody>
      </p188:reply>
      <p188:reply id="{911F3848-DC30-4256-AEF6-6A8D5CD5A366}" authorId="{4F71F264-34EC-0A58-15CB-B69D85A3761C}" created="2025-04-25T17:40:42.435">
        <p188:txBody>
          <a:bodyPr/>
          <a:lstStyle/>
          <a:p>
            <a:r>
              <a:rPr lang="en-US"/>
              <a:t>Is this clear? </a:t>
            </a:r>
          </a:p>
        </p188:txBody>
        <p188:extLst>
          <p:ext xmlns:p="http://schemas.openxmlformats.org/presentationml/2006/main" uri="{57CB4572-C831-44C2-8A1C-0ADB6CCDFE69}">
            <p223:reactions xmlns:p223="http://schemas.microsoft.com/office/powerpoint/2022/03/main">
              <p223:rxn type="👍">
                <p223:instance time="2025-04-25T19:55:25.321" authorId="{3CF1E9AE-94DE-CA77-3CD0-BAF3F0DBE04F}"/>
              </p223:rxn>
            </p223:reactions>
          </p:ext>
        </p188:extLst>
      </p188:reply>
    </p188:replyLst>
    <p188:txBody>
      <a:bodyPr/>
      <a:lstStyle/>
      <a:p>
        <a:r>
          <a:rPr lang="en-US"/>
          <a:t>Change this guidance based on recent conversation re: double upload to IMP? </a:t>
        </a:r>
      </a:p>
    </p188:txBody>
  </p188:cm>
</p188:cmLst>
</file>

<file path=ppt/comments/modernComment_185_2A8184A0.xml><?xml version="1.0" encoding="utf-8"?>
<p188:cmLst xmlns:a="http://schemas.openxmlformats.org/drawingml/2006/main" xmlns:r="http://schemas.openxmlformats.org/officeDocument/2006/relationships" xmlns:p188="http://schemas.microsoft.com/office/powerpoint/2018/8/main">
  <p188:cm id="{22B752C1-A08C-4609-8C44-741C94331211}" authorId="{4F71F264-34EC-0A58-15CB-B69D85A3761C}" created="2025-04-15T16:32:00.165">
    <ac:deMkLst xmlns:ac="http://schemas.microsoft.com/office/drawing/2013/main/command">
      <pc:docMk xmlns:pc="http://schemas.microsoft.com/office/powerpoint/2013/main/command"/>
      <pc:sldMk xmlns:pc="http://schemas.microsoft.com/office/powerpoint/2013/main/command" cId="713131168" sldId="389"/>
      <ac:spMk id="2" creationId="{1C16B481-2F41-304D-0FB7-1E5D7231B72F}"/>
    </ac:deMkLst>
    <p188:replyLst>
      <p188:reply id="{02DD9E98-9443-4378-B936-CF3EFB35183F}" authorId="{3CF1E9AE-94DE-CA77-3CD0-BAF3F0DBE04F}" created="2025-04-25T19:59:07.850">
        <p188:txBody>
          <a:bodyPr/>
          <a:lstStyle/>
          <a:p>
            <a:r>
              <a:rPr lang="en-US"/>
              <a:t>[@Isabel Hillman] [@Yulan Lu] just updated the graph to match the timelines for monitor by section x site</a:t>
            </a:r>
          </a:p>
        </p188:txBody>
      </p188:reply>
    </p188:replyLst>
    <p188:txBody>
      <a:bodyPr/>
      <a:lstStyle/>
      <a:p>
        <a:r>
          <a:rPr lang="en-US"/>
          <a:t>Are graphics clear?</a:t>
        </a:r>
      </a:p>
    </p188:txBody>
    <p188:extLst>
      <p:ext xmlns:p="http://schemas.openxmlformats.org/presentationml/2006/main" uri="{57CB4572-C831-44C2-8A1C-0ADB6CCDFE69}">
        <p223:reactions xmlns:p223="http://schemas.microsoft.com/office/powerpoint/2022/03/main">
          <p223:rxn type="👍">
            <p223:instance time="2025-04-25T19:55:44.961" authorId="{3CF1E9AE-94DE-CA77-3CD0-BAF3F0DBE04F}"/>
          </p223:rxn>
        </p223:reactions>
      </p:ext>
    </p188:extLst>
  </p188:cm>
</p188:cmLst>
</file>

<file path=ppt/comments/modernComment_18A_A6F9F5C0.xml><?xml version="1.0" encoding="utf-8"?>
<p188:cmLst xmlns:a="http://schemas.openxmlformats.org/drawingml/2006/main" xmlns:r="http://schemas.openxmlformats.org/officeDocument/2006/relationships" xmlns:p188="http://schemas.microsoft.com/office/powerpoint/2018/8/main">
  <p188:cm id="{9AAE39F3-A6A4-494E-8D18-81A7902B1C1F}" authorId="{4F71F264-34EC-0A58-15CB-B69D85A3761C}" created="2025-04-15T16:50:30.847">
    <pc:sldMkLst xmlns:pc="http://schemas.microsoft.com/office/powerpoint/2013/main/command">
      <pc:docMk/>
      <pc:sldMk cId="2801399232" sldId="394"/>
    </pc:sldMkLst>
    <p188:txBody>
      <a:bodyPr/>
      <a:lstStyle/>
      <a:p>
        <a:r>
          <a:rPr lang="en-US"/>
          <a:t>Add QR code for link to full slides: https://conservation.sharepoint.com/:p:/s/PPC-GlobalPortfolioTeam/EboFUVfpB29Hl5astAINzv4Bu1lCugqyz1sjQ0Iyr60thg?e=ceD7sU</a:t>
        </a:r>
      </a:p>
    </p188:txBody>
  </p188:cm>
</p188:cmLst>
</file>

<file path=ppt/comments/modernComment_18E_AA16E534.xml><?xml version="1.0" encoding="utf-8"?>
<p188:cmLst xmlns:a="http://schemas.openxmlformats.org/drawingml/2006/main" xmlns:r="http://schemas.openxmlformats.org/officeDocument/2006/relationships" xmlns:p188="http://schemas.microsoft.com/office/powerpoint/2018/8/main">
  <p188:cm id="{703476D2-57DD-4F75-886A-2C8BAB06060F}" authorId="{4F71F264-34EC-0A58-15CB-B69D85A3761C}" status="resolved" created="2025-04-15T16:53:23.460" complete="100000">
    <ac:txMkLst xmlns:ac="http://schemas.microsoft.com/office/drawing/2013/main/command">
      <pc:docMk xmlns:pc="http://schemas.microsoft.com/office/powerpoint/2013/main/command"/>
      <pc:sldMk xmlns:pc="http://schemas.microsoft.com/office/powerpoint/2013/main/command" cId="2853627188" sldId="398"/>
      <ac:spMk id="2" creationId="{A822183C-807B-6973-1405-DD2430C7909C}"/>
      <ac:txMk cp="0" len="46">
        <ac:context len="47" hash="3747182054"/>
      </ac:txMk>
    </ac:txMkLst>
    <p188:pos x="10484385" y="486578"/>
    <p188:replyLst/>
    <p188:txBody>
      <a:bodyPr/>
      <a:lstStyle/>
      <a:p>
        <a:r>
          <a:rPr lang="en-US"/>
          <a:t>Any tips for working in denser vegetation or for keeping count of trees? </a:t>
        </a:r>
      </a:p>
    </p188:txBody>
  </p188:cm>
</p188:cmLst>
</file>

<file path=ppt/comments/modernComment_18F_E6BF1D56.xml><?xml version="1.0" encoding="utf-8"?>
<p188:cmLst xmlns:a="http://schemas.openxmlformats.org/drawingml/2006/main" xmlns:r="http://schemas.openxmlformats.org/officeDocument/2006/relationships" xmlns:p188="http://schemas.microsoft.com/office/powerpoint/2018/8/main">
  <p188:cm id="{296F40A6-131A-4274-8708-A567B795BEDD}" authorId="{4F71F264-34EC-0A58-15CB-B69D85A3761C}" status="resolved" created="2025-04-15T16:52:25.459" complete="100000">
    <ac:txMkLst xmlns:ac="http://schemas.microsoft.com/office/drawing/2013/main/command">
      <pc:docMk xmlns:pc="http://schemas.microsoft.com/office/powerpoint/2013/main/command"/>
      <pc:sldMk xmlns:pc="http://schemas.microsoft.com/office/powerpoint/2013/main/command" cId="3871284566" sldId="399"/>
      <ac:spMk id="3" creationId="{04B618D4-B6C8-240B-2166-A328E10EEC8E}"/>
      <ac:txMk cp="0" len="49">
        <ac:context len="372" hash="1992499606"/>
      </ac:txMk>
    </ac:txMkLst>
    <p188:pos x="7913783" y="192795"/>
    <p188:txBody>
      <a:bodyPr/>
      <a:lstStyle/>
      <a:p>
        <a:r>
          <a:rPr lang="en-US"/>
          <a:t>Update based on ANR conversation</a:t>
        </a:r>
      </a:p>
    </p188:txBody>
  </p188:cm>
</p188:cmLst>
</file>

<file path=ppt/comments/modernComment_19F_97849960.xml><?xml version="1.0" encoding="utf-8"?>
<p188:cmLst xmlns:a="http://schemas.openxmlformats.org/drawingml/2006/main" xmlns:r="http://schemas.openxmlformats.org/officeDocument/2006/relationships" xmlns:p188="http://schemas.microsoft.com/office/powerpoint/2018/8/main">
  <p188:cm id="{34AE4831-B7CA-4C09-9A8E-F6425E430867}" authorId="{4F71F264-34EC-0A58-15CB-B69D85A3761C}" status="resolved" created="2023-11-29T17:41:08.225">
    <ac:txMkLst xmlns:ac="http://schemas.microsoft.com/office/drawing/2013/main/command">
      <pc:docMk xmlns:pc="http://schemas.microsoft.com/office/powerpoint/2013/main/command"/>
      <pc:sldMk xmlns:pc="http://schemas.microsoft.com/office/powerpoint/2013/main/command" cId="2542049632" sldId="415"/>
      <ac:spMk id="3" creationId="{ABF912A4-6562-40E2-CCF2-3B074956B1A3}"/>
      <ac:txMk cp="0">
        <ac:context len="42" hash="2381965506"/>
      </ac:txMk>
    </ac:txMkLst>
    <p188:pos x="4884615" y="214923"/>
    <p188:txBody>
      <a:bodyPr/>
      <a:lstStyle/>
      <a:p>
        <a:r>
          <a:rPr lang="en-US"/>
          <a:t>Show where to find the Site ID on the IMP and how to export all Site ID's/Site Names</a:t>
        </a:r>
      </a:p>
    </p188:txBody>
  </p188:cm>
  <p188:cm id="{EA5D80BB-8890-4CDF-A822-01470D7894A2}" authorId="{4F71F264-34EC-0A58-15CB-B69D85A3761C}" status="resolved" created="2023-11-29T17:41:39.227">
    <ac:txMkLst xmlns:ac="http://schemas.microsoft.com/office/drawing/2013/main/command">
      <pc:docMk xmlns:pc="http://schemas.microsoft.com/office/powerpoint/2013/main/command"/>
      <pc:sldMk xmlns:pc="http://schemas.microsoft.com/office/powerpoint/2013/main/command" cId="2542049632" sldId="415"/>
      <ac:spMk id="3" creationId="{ABF912A4-6562-40E2-CCF2-3B074956B1A3}"/>
      <ac:txMk cp="8">
        <ac:context len="42" hash="2381965506"/>
      </ac:txMk>
    </ac:txMkLst>
    <p188:pos x="3868615" y="722923"/>
    <p188:txBody>
      <a:bodyPr/>
      <a:lstStyle/>
      <a:p>
        <a:r>
          <a:rPr lang="en-US"/>
          <a:t>Show example of good naming vs. bad</a:t>
        </a:r>
      </a:p>
    </p188:txBody>
  </p188:cm>
  <p188:cm id="{CF07D146-9BB9-4D9A-80A8-9C3692D64CBD}" authorId="{AB86781F-B7D8-2A82-22B2-852F90459EB3}" status="resolved" created="2023-12-01T13:41:11.782">
    <pc:sldMkLst xmlns:pc="http://schemas.microsoft.com/office/powerpoint/2013/main/command">
      <pc:docMk/>
      <pc:sldMk cId="209901317" sldId="364"/>
    </pc:sldMkLst>
    <p188:replyLst>
      <p188:reply id="{9FC2AA7F-570F-4ED6-8F1A-3E77CB8BFA56}" authorId="{4F71F264-34EC-0A58-15CB-B69D85A3761C}" created="2023-12-01T13:46:33.522">
        <p188:txBody>
          <a:bodyPr/>
          <a:lstStyle/>
          <a:p>
            <a:r>
              <a:rPr lang="en-US"/>
              <a:t>Thanks for flagging. I think we can include</a:t>
            </a:r>
          </a:p>
        </p188:txBody>
      </p188:reply>
    </p188:replyLst>
    <p188:txBody>
      <a:bodyPr/>
      <a:lstStyle/>
      <a:p>
        <a:r>
          <a:rPr lang="en-US"/>
          <a:t>This is Johannes. Something else I noticed that may not need separate mention on slide (because it seems to be Madagascar) is that sometimes they write "none" for tree species, which populates the tree tables with a bunch of unneeded data. </a:t>
        </a:r>
      </a:p>
    </p188:txBody>
  </p188:cm>
</p188:cmLst>
</file>

<file path=ppt/comments/modernComment_1A4_E21E74F7.xml><?xml version="1.0" encoding="utf-8"?>
<p188:cmLst xmlns:a="http://schemas.openxmlformats.org/drawingml/2006/main" xmlns:r="http://schemas.openxmlformats.org/officeDocument/2006/relationships" xmlns:p188="http://schemas.microsoft.com/office/powerpoint/2018/8/main">
  <p188:cm id="{B4E1B2D7-652D-4408-AED4-9EC1F345F8CA}" authorId="{4F71F264-34EC-0A58-15CB-B69D85A3761C}" created="2025-04-15T17:00:43.126">
    <ac:txMkLst xmlns:ac="http://schemas.microsoft.com/office/drawing/2013/main/command">
      <pc:docMk xmlns:pc="http://schemas.microsoft.com/office/powerpoint/2013/main/command"/>
      <pc:sldMk xmlns:pc="http://schemas.microsoft.com/office/powerpoint/2013/main/command" cId="3793646839" sldId="420"/>
      <ac:spMk id="2" creationId="{CD54E88A-E037-2F02-934C-F51F88246F8C}"/>
      <ac:txMk cp="0" len="39">
        <ac:context len="40" hash="4185750075"/>
      </ac:txMk>
    </ac:txMkLst>
    <p188:pos x="6564216" y="1753518"/>
    <p188:txBody>
      <a:bodyPr/>
      <a:lstStyle/>
      <a:p>
        <a:r>
          <a:rPr lang="en-US"/>
          <a:t>Unlikely we will have time to cover these. Can share separately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DA714-8083-439C-83D7-510C7B84A239}" type="datetimeFigureOut">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A4B7C-3F61-439A-8E58-2AB5A128330C}" type="slidenum">
              <a:t>‹#›</a:t>
            </a:fld>
            <a:endParaRPr lang="en-US"/>
          </a:p>
        </p:txBody>
      </p:sp>
    </p:spTree>
    <p:extLst>
      <p:ext uri="{BB962C8B-B14F-4D97-AF65-F5344CB8AC3E}">
        <p14:creationId xmlns:p14="http://schemas.microsoft.com/office/powerpoint/2010/main" val="91568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AA4B7C-3F61-439A-8E58-2AB5A128330C}" type="slidenum">
              <a:rPr lang="en-US" smtClean="0"/>
              <a:t>21</a:t>
            </a:fld>
            <a:endParaRPr lang="en-US"/>
          </a:p>
        </p:txBody>
      </p:sp>
    </p:spTree>
    <p:extLst>
      <p:ext uri="{BB962C8B-B14F-4D97-AF65-F5344CB8AC3E}">
        <p14:creationId xmlns:p14="http://schemas.microsoft.com/office/powerpoint/2010/main" val="277500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time – Include these slides</a:t>
            </a:r>
          </a:p>
        </p:txBody>
      </p:sp>
      <p:sp>
        <p:nvSpPr>
          <p:cNvPr id="4" name="Slide Number Placeholder 3"/>
          <p:cNvSpPr>
            <a:spLocks noGrp="1"/>
          </p:cNvSpPr>
          <p:nvPr>
            <p:ph type="sldNum" sz="quarter" idx="5"/>
          </p:nvPr>
        </p:nvSpPr>
        <p:spPr/>
        <p:txBody>
          <a:bodyPr/>
          <a:lstStyle/>
          <a:p>
            <a:fld id="{52AA4B7C-3F61-439A-8E58-2AB5A128330C}" type="slidenum">
              <a:rPr lang="en-US" smtClean="0"/>
              <a:t>28</a:t>
            </a:fld>
            <a:endParaRPr lang="en-US"/>
          </a:p>
        </p:txBody>
      </p:sp>
    </p:spTree>
    <p:extLst>
      <p:ext uri="{BB962C8B-B14F-4D97-AF65-F5344CB8AC3E}">
        <p14:creationId xmlns:p14="http://schemas.microsoft.com/office/powerpoint/2010/main" val="202202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069080-4582-2F43-9F5A-3692FF1154BF}" type="datetime1">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0E136-C4BE-C14C-82F8-856CC1CB5727}" type="datetime1">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F18031-B0DF-7A4E-B56C-86CD78514CFD}" type="datetime1">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BCBC-5560-4680-BFE7-09974C43C2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29F88-E75A-491C-948A-E874C6473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69F194-FB79-4487-AD07-84FCE253666E}"/>
              </a:ext>
            </a:extLst>
          </p:cNvPr>
          <p:cNvSpPr>
            <a:spLocks noGrp="1"/>
          </p:cNvSpPr>
          <p:nvPr>
            <p:ph type="dt" sz="half" idx="10"/>
          </p:nvPr>
        </p:nvSpPr>
        <p:spPr/>
        <p:txBody>
          <a:bodyPr/>
          <a:lstStyle/>
          <a:p>
            <a:fld id="{FBEA0110-FF1D-9B44-B331-EE198C12846F}" type="datetime1">
              <a:rPr lang="en-US" smtClean="0"/>
              <a:t>5/2/2025</a:t>
            </a:fld>
            <a:endParaRPr lang="en-US"/>
          </a:p>
        </p:txBody>
      </p:sp>
      <p:sp>
        <p:nvSpPr>
          <p:cNvPr id="5" name="Footer Placeholder 4">
            <a:extLst>
              <a:ext uri="{FF2B5EF4-FFF2-40B4-BE49-F238E27FC236}">
                <a16:creationId xmlns:a16="http://schemas.microsoft.com/office/drawing/2014/main" id="{C06C29CE-F9A6-4113-A824-D389968E4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DAB90-E9CD-4C59-B154-23D2657FE87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927920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784B-CED4-4A33-978D-36E342BF2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1410F-E846-401E-AD80-EA82152FEA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11FD3-A70A-496D-8CB2-11DF7837DA20}"/>
              </a:ext>
            </a:extLst>
          </p:cNvPr>
          <p:cNvSpPr>
            <a:spLocks noGrp="1"/>
          </p:cNvSpPr>
          <p:nvPr>
            <p:ph type="dt" sz="half" idx="10"/>
          </p:nvPr>
        </p:nvSpPr>
        <p:spPr/>
        <p:txBody>
          <a:bodyPr/>
          <a:lstStyle/>
          <a:p>
            <a:fld id="{E340997E-7E92-AC4B-ADE8-40C41D60876D}" type="datetime1">
              <a:rPr lang="en-US" smtClean="0"/>
              <a:t>5/2/2025</a:t>
            </a:fld>
            <a:endParaRPr lang="en-US"/>
          </a:p>
        </p:txBody>
      </p:sp>
      <p:sp>
        <p:nvSpPr>
          <p:cNvPr id="5" name="Footer Placeholder 4">
            <a:extLst>
              <a:ext uri="{FF2B5EF4-FFF2-40B4-BE49-F238E27FC236}">
                <a16:creationId xmlns:a16="http://schemas.microsoft.com/office/drawing/2014/main" id="{13FF8E5A-392B-468A-B10E-DC4D134ED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866D8-EAE2-4876-B5BB-74E34A34C19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23392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21A1-4F01-419D-85A9-E09AE8E0B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39E34E-80CF-465E-90EA-F0D2C1D92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FF1EB-0B8D-4689-B512-991408EAC87B}"/>
              </a:ext>
            </a:extLst>
          </p:cNvPr>
          <p:cNvSpPr>
            <a:spLocks noGrp="1"/>
          </p:cNvSpPr>
          <p:nvPr>
            <p:ph type="dt" sz="half" idx="10"/>
          </p:nvPr>
        </p:nvSpPr>
        <p:spPr/>
        <p:txBody>
          <a:bodyPr/>
          <a:lstStyle/>
          <a:p>
            <a:fld id="{A3F0B2F9-C258-784E-A57B-89C62A45B672}" type="datetime1">
              <a:rPr lang="en-US" smtClean="0"/>
              <a:t>5/2/2025</a:t>
            </a:fld>
            <a:endParaRPr lang="en-US"/>
          </a:p>
        </p:txBody>
      </p:sp>
      <p:sp>
        <p:nvSpPr>
          <p:cNvPr id="5" name="Footer Placeholder 4">
            <a:extLst>
              <a:ext uri="{FF2B5EF4-FFF2-40B4-BE49-F238E27FC236}">
                <a16:creationId xmlns:a16="http://schemas.microsoft.com/office/drawing/2014/main" id="{14C48CBB-2AB6-440A-9720-9976109D1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3DCC7-0963-47A4-91E6-8B6FAB5CA64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741472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0EF8-59CA-4982-A889-95148905C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55F1F-6B29-4869-B04C-FAD5BC3E6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F36FB-10A8-487F-9D86-91259CC42A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25CCE-9171-454B-804A-5000ABFA716C}"/>
              </a:ext>
            </a:extLst>
          </p:cNvPr>
          <p:cNvSpPr>
            <a:spLocks noGrp="1"/>
          </p:cNvSpPr>
          <p:nvPr>
            <p:ph type="dt" sz="half" idx="10"/>
          </p:nvPr>
        </p:nvSpPr>
        <p:spPr/>
        <p:txBody>
          <a:bodyPr/>
          <a:lstStyle/>
          <a:p>
            <a:fld id="{D2E2C341-C249-C841-9EC6-D00171609FCE}" type="datetime1">
              <a:rPr lang="en-US" smtClean="0"/>
              <a:t>5/2/2025</a:t>
            </a:fld>
            <a:endParaRPr lang="en-US"/>
          </a:p>
        </p:txBody>
      </p:sp>
      <p:sp>
        <p:nvSpPr>
          <p:cNvPr id="6" name="Footer Placeholder 5">
            <a:extLst>
              <a:ext uri="{FF2B5EF4-FFF2-40B4-BE49-F238E27FC236}">
                <a16:creationId xmlns:a16="http://schemas.microsoft.com/office/drawing/2014/main" id="{858E24FA-3654-4AE8-A9B0-3DAE53ACC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57F312-7C15-417E-A2E3-522B55D98C74}"/>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40559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B605-E0BC-46FC-8B4B-97276DAD9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0214CC-7241-4D5A-8EA3-598B9B32B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B8508-3D00-4708-85C4-2B3727873C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770CF0-A726-4341-98AA-C72A0E44CA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6BEF61-E1BF-47A4-9293-2787970FA6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37A19-6B73-449F-B807-02BF4E93169F}"/>
              </a:ext>
            </a:extLst>
          </p:cNvPr>
          <p:cNvSpPr>
            <a:spLocks noGrp="1"/>
          </p:cNvSpPr>
          <p:nvPr>
            <p:ph type="dt" sz="half" idx="10"/>
          </p:nvPr>
        </p:nvSpPr>
        <p:spPr/>
        <p:txBody>
          <a:bodyPr/>
          <a:lstStyle/>
          <a:p>
            <a:fld id="{2EE252A3-EE4F-7B43-94FB-DB3F9294FE57}" type="datetime1">
              <a:rPr lang="en-US" smtClean="0"/>
              <a:t>5/2/2025</a:t>
            </a:fld>
            <a:endParaRPr lang="en-US"/>
          </a:p>
        </p:txBody>
      </p:sp>
      <p:sp>
        <p:nvSpPr>
          <p:cNvPr id="8" name="Footer Placeholder 7">
            <a:extLst>
              <a:ext uri="{FF2B5EF4-FFF2-40B4-BE49-F238E27FC236}">
                <a16:creationId xmlns:a16="http://schemas.microsoft.com/office/drawing/2014/main" id="{C533AABE-324E-4410-AB62-BB85A36688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8A1166-0BD0-45AD-8276-45C276B76F0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043018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BBB-F606-4F50-923D-65B264237C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BECCCC-D5D0-43EC-BC94-88CCDC298614}"/>
              </a:ext>
            </a:extLst>
          </p:cNvPr>
          <p:cNvSpPr>
            <a:spLocks noGrp="1"/>
          </p:cNvSpPr>
          <p:nvPr>
            <p:ph type="dt" sz="half" idx="10"/>
          </p:nvPr>
        </p:nvSpPr>
        <p:spPr/>
        <p:txBody>
          <a:bodyPr/>
          <a:lstStyle/>
          <a:p>
            <a:fld id="{16C0B1AF-03F9-AC4F-82B5-8059739530EE}" type="datetime1">
              <a:rPr lang="en-US" smtClean="0"/>
              <a:t>5/2/2025</a:t>
            </a:fld>
            <a:endParaRPr lang="en-US"/>
          </a:p>
        </p:txBody>
      </p:sp>
      <p:sp>
        <p:nvSpPr>
          <p:cNvPr id="4" name="Footer Placeholder 3">
            <a:extLst>
              <a:ext uri="{FF2B5EF4-FFF2-40B4-BE49-F238E27FC236}">
                <a16:creationId xmlns:a16="http://schemas.microsoft.com/office/drawing/2014/main" id="{9ADA4150-F219-4D0E-980C-4D29EA6FE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87E118-28B4-47BC-B664-8094850A31BE}"/>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421993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7DE80-72AD-4020-9481-C75318DBCC11}"/>
              </a:ext>
            </a:extLst>
          </p:cNvPr>
          <p:cNvSpPr>
            <a:spLocks noGrp="1"/>
          </p:cNvSpPr>
          <p:nvPr>
            <p:ph type="dt" sz="half" idx="10"/>
          </p:nvPr>
        </p:nvSpPr>
        <p:spPr/>
        <p:txBody>
          <a:bodyPr/>
          <a:lstStyle/>
          <a:p>
            <a:fld id="{D8B2C581-C139-0F48-AF1F-D0FC8A0F40CD}" type="datetime1">
              <a:rPr lang="en-US" smtClean="0"/>
              <a:t>5/2/2025</a:t>
            </a:fld>
            <a:endParaRPr lang="en-US"/>
          </a:p>
        </p:txBody>
      </p:sp>
      <p:sp>
        <p:nvSpPr>
          <p:cNvPr id="3" name="Footer Placeholder 2">
            <a:extLst>
              <a:ext uri="{FF2B5EF4-FFF2-40B4-BE49-F238E27FC236}">
                <a16:creationId xmlns:a16="http://schemas.microsoft.com/office/drawing/2014/main" id="{58C2A443-FF09-44F7-8A99-749D0ADE85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AD361C-2437-4496-9902-9298A39E6127}"/>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367687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01C9-5171-498E-8BDE-43CF68198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172FD4-8F99-4A8F-8B59-26D6C91B3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9AC274-6BF2-443F-8F5C-779308894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43C34-D995-4FA2-BB71-0149F8CD9E6B}"/>
              </a:ext>
            </a:extLst>
          </p:cNvPr>
          <p:cNvSpPr>
            <a:spLocks noGrp="1"/>
          </p:cNvSpPr>
          <p:nvPr>
            <p:ph type="dt" sz="half" idx="10"/>
          </p:nvPr>
        </p:nvSpPr>
        <p:spPr/>
        <p:txBody>
          <a:bodyPr/>
          <a:lstStyle/>
          <a:p>
            <a:fld id="{4A21D9FF-C2D3-A045-866D-DC9BA77B408C}" type="datetime1">
              <a:rPr lang="en-US" smtClean="0"/>
              <a:t>5/2/2025</a:t>
            </a:fld>
            <a:endParaRPr lang="en-US"/>
          </a:p>
        </p:txBody>
      </p:sp>
      <p:sp>
        <p:nvSpPr>
          <p:cNvPr id="6" name="Footer Placeholder 5">
            <a:extLst>
              <a:ext uri="{FF2B5EF4-FFF2-40B4-BE49-F238E27FC236}">
                <a16:creationId xmlns:a16="http://schemas.microsoft.com/office/drawing/2014/main" id="{C828EEC1-9326-4FB6-8C6E-5EF23B7A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3322A-A2AE-49C6-AB6D-A3024C516B29}"/>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896198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0B2556-572D-0339-160D-C2EF8DE12982}"/>
              </a:ext>
            </a:extLst>
          </p:cNvPr>
          <p:cNvSpPr>
            <a:spLocks noGrp="1"/>
          </p:cNvSpPr>
          <p:nvPr>
            <p:ph type="dt" sz="half" idx="10"/>
          </p:nvPr>
        </p:nvSpPr>
        <p:spPr/>
        <p:txBody>
          <a:bodyPr/>
          <a:lstStyle/>
          <a:p>
            <a:fld id="{154313E8-9F18-4E46-84AD-93A1BBBA7F6F}" type="datetime1">
              <a:rPr lang="en-US" smtClean="0"/>
              <a:t>5/2/2025</a:t>
            </a:fld>
            <a:endParaRPr lang="en-US"/>
          </a:p>
        </p:txBody>
      </p:sp>
      <p:sp>
        <p:nvSpPr>
          <p:cNvPr id="8" name="Footer Placeholder 7">
            <a:extLst>
              <a:ext uri="{FF2B5EF4-FFF2-40B4-BE49-F238E27FC236}">
                <a16:creationId xmlns:a16="http://schemas.microsoft.com/office/drawing/2014/main" id="{A7B5CB01-C7A6-BBF2-6CD4-DB8A3FF2E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FA9E9-3A9F-C23B-47D3-B7029300C53A}"/>
              </a:ext>
            </a:extLst>
          </p:cNvPr>
          <p:cNvSpPr>
            <a:spLocks noGrp="1"/>
          </p:cNvSpPr>
          <p:nvPr>
            <p:ph type="sldNum" sz="quarter" idx="12"/>
          </p:nvPr>
        </p:nvSpPr>
        <p:spPr>
          <a:xfrm>
            <a:off x="8610600" y="6366474"/>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704C-6BFC-4A5A-8050-3E1483060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40015-BC11-4327-AB17-7B4374747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F30E89-ECB9-4359-BAF3-97C037DF5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A48E08-48F1-4DE1-83DA-732F1EA40A58}"/>
              </a:ext>
            </a:extLst>
          </p:cNvPr>
          <p:cNvSpPr>
            <a:spLocks noGrp="1"/>
          </p:cNvSpPr>
          <p:nvPr>
            <p:ph type="dt" sz="half" idx="10"/>
          </p:nvPr>
        </p:nvSpPr>
        <p:spPr/>
        <p:txBody>
          <a:bodyPr/>
          <a:lstStyle/>
          <a:p>
            <a:fld id="{19ED2B0E-4108-3D47-9E0B-C75B7A7568A9}" type="datetime1">
              <a:rPr lang="en-US" smtClean="0"/>
              <a:t>5/2/2025</a:t>
            </a:fld>
            <a:endParaRPr lang="en-US"/>
          </a:p>
        </p:txBody>
      </p:sp>
      <p:sp>
        <p:nvSpPr>
          <p:cNvPr id="6" name="Footer Placeholder 5">
            <a:extLst>
              <a:ext uri="{FF2B5EF4-FFF2-40B4-BE49-F238E27FC236}">
                <a16:creationId xmlns:a16="http://schemas.microsoft.com/office/drawing/2014/main" id="{7D3F26C2-F4F7-4403-9E5D-ADD66F3E1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9C988-B4C3-4612-9299-CC3B0FCF06AC}"/>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1218370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BCA0-9225-47EB-BF83-7D4DB26ABB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FD428B-F721-4133-AEF3-2BB9AD4744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56146-2765-4B04-8F73-40CDA7F5F1AB}"/>
              </a:ext>
            </a:extLst>
          </p:cNvPr>
          <p:cNvSpPr>
            <a:spLocks noGrp="1"/>
          </p:cNvSpPr>
          <p:nvPr>
            <p:ph type="dt" sz="half" idx="10"/>
          </p:nvPr>
        </p:nvSpPr>
        <p:spPr/>
        <p:txBody>
          <a:bodyPr/>
          <a:lstStyle/>
          <a:p>
            <a:fld id="{7C5EC42F-52B2-9F43-907A-437079E9E30A}" type="datetime1">
              <a:rPr lang="en-US" smtClean="0"/>
              <a:t>5/2/2025</a:t>
            </a:fld>
            <a:endParaRPr lang="en-US"/>
          </a:p>
        </p:txBody>
      </p:sp>
      <p:sp>
        <p:nvSpPr>
          <p:cNvPr id="5" name="Footer Placeholder 4">
            <a:extLst>
              <a:ext uri="{FF2B5EF4-FFF2-40B4-BE49-F238E27FC236}">
                <a16:creationId xmlns:a16="http://schemas.microsoft.com/office/drawing/2014/main" id="{ACD17085-2970-4C1F-8A20-CAF80F65E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AF05A-9311-42E4-B34C-5E41BC45802A}"/>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325895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B1463-63F3-4FE2-A7AD-D87DDF534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BB0EB-7290-47BB-A6F0-1A15D6BE1A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B9765-8F97-4DE6-AB38-D7C781BE6D85}"/>
              </a:ext>
            </a:extLst>
          </p:cNvPr>
          <p:cNvSpPr>
            <a:spLocks noGrp="1"/>
          </p:cNvSpPr>
          <p:nvPr>
            <p:ph type="dt" sz="half" idx="10"/>
          </p:nvPr>
        </p:nvSpPr>
        <p:spPr/>
        <p:txBody>
          <a:bodyPr/>
          <a:lstStyle/>
          <a:p>
            <a:fld id="{801D2C07-82BA-2640-AA52-C3D5D2C4E990}" type="datetime1">
              <a:rPr lang="en-US" smtClean="0"/>
              <a:t>5/2/2025</a:t>
            </a:fld>
            <a:endParaRPr lang="en-US"/>
          </a:p>
        </p:txBody>
      </p:sp>
      <p:sp>
        <p:nvSpPr>
          <p:cNvPr id="5" name="Footer Placeholder 4">
            <a:extLst>
              <a:ext uri="{FF2B5EF4-FFF2-40B4-BE49-F238E27FC236}">
                <a16:creationId xmlns:a16="http://schemas.microsoft.com/office/drawing/2014/main" id="{11E4A45D-9E3B-4CF8-8BB0-F34B4BD11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7F93-1A45-40CA-94CC-06B686A32162}"/>
              </a:ext>
            </a:extLst>
          </p:cNvPr>
          <p:cNvSpPr>
            <a:spLocks noGrp="1"/>
          </p:cNvSpPr>
          <p:nvPr>
            <p:ph type="sldNum" sz="quarter" idx="12"/>
          </p:nvPr>
        </p:nvSpPr>
        <p:spPr/>
        <p:txBody>
          <a:bodyPr/>
          <a:lstStyle/>
          <a:p>
            <a:fld id="{9AF8F850-11A1-437A-A417-EB20E1C03707}" type="slidenum">
              <a:rPr lang="en-US" smtClean="0"/>
              <a:t>‹#›</a:t>
            </a:fld>
            <a:endParaRPr lang="en-US"/>
          </a:p>
        </p:txBody>
      </p:sp>
    </p:spTree>
    <p:extLst>
      <p:ext uri="{BB962C8B-B14F-4D97-AF65-F5344CB8AC3E}">
        <p14:creationId xmlns:p14="http://schemas.microsoft.com/office/powerpoint/2010/main" val="422017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533F8B-2AEF-8742-B11C-48B600769FAE}" type="datetime1">
              <a:rPr lang="en-US" smtClean="0"/>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4D71F0-B72E-F441-AE00-484F8F513C5C}" type="datetime1">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A7BE4C-D2AD-F149-AF71-5C759C758C05}" type="datetime1">
              <a:rPr lang="en-US" smtClean="0"/>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B5F50-6B0B-A24C-8EB9-67DAB2CADE15}" type="datetime1">
              <a:rPr lang="en-US" smtClean="0"/>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68DF78-8CA8-EF46-8EDF-04D82576188B}" type="datetime1">
              <a:rPr lang="en-US" smtClean="0"/>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C6FC47-FE69-834B-88DA-1CCC825F5E05}" type="datetime1">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CB7AA2-BB8B-D745-A42B-A623DE43914F}" type="datetime1">
              <a:rPr lang="en-US" smtClean="0"/>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ACA18-9A0C-2849-94D2-C0FDCB4941CE}" type="datetime1">
              <a:rPr lang="en-US" smtClean="0"/>
              <a:t>5/2/2025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3E201F-9E5A-4F1E-8FFA-B39DBD92E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9D9DA-D746-4C2B-9B7A-2AC51AB58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9BCBE-E555-4FF2-9E67-29CB2209F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8CF90-B26D-2B41-AAEE-6E70EE33119D}" type="datetime1">
              <a:rPr lang="en-US" smtClean="0"/>
              <a:t>5/2/2025</a:t>
            </a:fld>
            <a:endParaRPr lang="en-US"/>
          </a:p>
        </p:txBody>
      </p:sp>
      <p:sp>
        <p:nvSpPr>
          <p:cNvPr id="5" name="Footer Placeholder 4">
            <a:extLst>
              <a:ext uri="{FF2B5EF4-FFF2-40B4-BE49-F238E27FC236}">
                <a16:creationId xmlns:a16="http://schemas.microsoft.com/office/drawing/2014/main" id="{516B2DBE-B953-4B1C-A621-7E55091BA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B7593C-7596-4661-B620-084B6E5BA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8F850-11A1-437A-A417-EB20E1C03707}" type="slidenum">
              <a:rPr lang="en-US" smtClean="0"/>
              <a:t>‹#›</a:t>
            </a:fld>
            <a:endParaRPr lang="en-US"/>
          </a:p>
        </p:txBody>
      </p:sp>
    </p:spTree>
    <p:extLst>
      <p:ext uri="{BB962C8B-B14F-4D97-AF65-F5344CB8AC3E}">
        <p14:creationId xmlns:p14="http://schemas.microsoft.com/office/powerpoint/2010/main" val="171530422"/>
      </p:ext>
    </p:extLst>
  </p:cSld>
  <p:clrMap bg1="lt1" tx1="dk1" bg2="lt2" tx2="dk2" accent1="accent1" accent2="accent2" accent3="accent3" accent4="accent4" accent5="accent5" accent6="accent6" hlink="hlink" folHlink="folHlink"/>
  <p:sldLayoutIdLst>
    <p:sldLayoutId id="2147483730" r:id="rId1"/>
    <p:sldLayoutId id="2147483826" r:id="rId2"/>
    <p:sldLayoutId id="2147483829" r:id="rId3"/>
    <p:sldLayoutId id="2147483731"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7E_6C68B91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microsoft.com/office/2018/10/relationships/comments" Target="../comments/modernComment_184_A1ACD1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85_2A8184A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8A_A6F9F5C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kf.kobotoolbox.org/accounts/logi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8E_AA16E53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microsoft.com/office/2018/10/relationships/comments" Target="../comments/modernComment_18F_E6BF1D5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A4_E21E74F7.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9F_9784996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81_78FA6A6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b="1">
                <a:solidFill>
                  <a:srgbClr val="3C8689"/>
                </a:solidFill>
                <a:latin typeface="Franklin Gothic Book"/>
                <a:cs typeface="Calibri Light"/>
              </a:rPr>
              <a:t>PPC Monitoring Refresher</a:t>
            </a:r>
          </a:p>
        </p:txBody>
      </p:sp>
      <p:sp>
        <p:nvSpPr>
          <p:cNvPr id="3" name="Subtitle 2"/>
          <p:cNvSpPr>
            <a:spLocks noGrp="1"/>
          </p:cNvSpPr>
          <p:nvPr>
            <p:ph type="subTitle" idx="1"/>
          </p:nvPr>
        </p:nvSpPr>
        <p:spPr>
          <a:xfrm>
            <a:off x="2503714" y="3819752"/>
            <a:ext cx="7172477" cy="1655762"/>
          </a:xfrm>
        </p:spPr>
        <p:txBody>
          <a:bodyPr vert="horz" lIns="91440" tIns="45720" rIns="91440" bIns="45720" rtlCol="0" anchor="t">
            <a:normAutofit/>
          </a:bodyPr>
          <a:lstStyle/>
          <a:p>
            <a:r>
              <a:rPr lang="en-US">
                <a:solidFill>
                  <a:srgbClr val="887B56"/>
                </a:solidFill>
                <a:latin typeface="Franklin Gothic Book"/>
                <a:cs typeface="Calibri"/>
              </a:rPr>
              <a:t>April, 2025</a:t>
            </a:r>
          </a:p>
        </p:txBody>
      </p:sp>
      <p:pic>
        <p:nvPicPr>
          <p:cNvPr id="6" name="object 4">
            <a:extLst>
              <a:ext uri="{FF2B5EF4-FFF2-40B4-BE49-F238E27FC236}">
                <a16:creationId xmlns:a16="http://schemas.microsoft.com/office/drawing/2014/main" id="{C48937A8-2273-166A-373C-0525AD97AABF}"/>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488CB22-9761-7A63-9BFA-62EB880775BD}"/>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F6A0-4E65-A3CE-4187-F927E5E2D0FA}"/>
              </a:ext>
            </a:extLst>
          </p:cNvPr>
          <p:cNvSpPr>
            <a:spLocks noGrp="1"/>
          </p:cNvSpPr>
          <p:nvPr>
            <p:ph type="title"/>
          </p:nvPr>
        </p:nvSpPr>
        <p:spPr/>
        <p:txBody>
          <a:bodyPr/>
          <a:lstStyle/>
          <a:p>
            <a:r>
              <a:rPr lang="en-US">
                <a:ea typeface="Calibri Light" panose="020F0302020204030204"/>
                <a:cs typeface="Calibri Light" panose="020F0302020204030204"/>
              </a:rPr>
              <a:t>IMP – Updates </a:t>
            </a:r>
            <a:r>
              <a:rPr lang="en-US" dirty="0">
                <a:ea typeface="Calibri Light" panose="020F0302020204030204"/>
                <a:cs typeface="Calibri Light" panose="020F0302020204030204"/>
              </a:rPr>
              <a:t>Underway </a:t>
            </a:r>
            <a:r>
              <a:rPr lang="en-US">
                <a:ea typeface="Calibri Light" panose="020F0302020204030204"/>
                <a:cs typeface="Calibri Light" panose="020F0302020204030204"/>
              </a:rPr>
              <a:t>This Year</a:t>
            </a:r>
          </a:p>
        </p:txBody>
      </p:sp>
      <p:sp>
        <p:nvSpPr>
          <p:cNvPr id="3" name="Content Placeholder 2">
            <a:extLst>
              <a:ext uri="{FF2B5EF4-FFF2-40B4-BE49-F238E27FC236}">
                <a16:creationId xmlns:a16="http://schemas.microsoft.com/office/drawing/2014/main" id="{115954FB-0FDC-F390-169F-69A7F19E0DD3}"/>
              </a:ext>
            </a:extLst>
          </p:cNvPr>
          <p:cNvSpPr>
            <a:spLocks noGrp="1"/>
          </p:cNvSpPr>
          <p:nvPr>
            <p:ph idx="1"/>
          </p:nvPr>
        </p:nvSpPr>
        <p:spPr/>
        <p:txBody>
          <a:bodyPr vert="horz" lIns="91440" tIns="45720" rIns="91440" bIns="45720" rtlCol="0" anchor="t">
            <a:normAutofit/>
          </a:bodyPr>
          <a:lstStyle/>
          <a:p>
            <a:r>
              <a:rPr lang="en-US">
                <a:ea typeface="Calibri"/>
                <a:cs typeface="Calibri"/>
              </a:rPr>
              <a:t>Bulk upload for workdays, trees planted, and site establishment</a:t>
            </a:r>
          </a:p>
          <a:p>
            <a:r>
              <a:rPr lang="en-US">
                <a:ea typeface="Calibri"/>
                <a:cs typeface="Calibri"/>
              </a:rPr>
              <a:t>Translation updates and improvements for French, Spanish, and Portuguese</a:t>
            </a:r>
          </a:p>
          <a:p>
            <a:r>
              <a:rPr lang="en-US">
                <a:ea typeface="Calibri"/>
                <a:cs typeface="Calibri"/>
              </a:rPr>
              <a:t>Monitoring data available for each project on the platform</a:t>
            </a:r>
          </a:p>
          <a:p>
            <a:r>
              <a:rPr lang="en-US">
                <a:ea typeface="Calibri"/>
                <a:cs typeface="Calibri"/>
              </a:rPr>
              <a:t>Notification + navigation improvements</a:t>
            </a:r>
          </a:p>
          <a:p>
            <a:r>
              <a:rPr lang="en-US">
                <a:ea typeface="Calibri"/>
                <a:cs typeface="Calibri"/>
              </a:rPr>
              <a:t>Workday visualization at project level</a:t>
            </a:r>
          </a:p>
          <a:p>
            <a:endParaRPr lang="en-US">
              <a:ea typeface="Calibri"/>
              <a:cs typeface="Calibri"/>
            </a:endParaRPr>
          </a:p>
        </p:txBody>
      </p:sp>
      <p:sp>
        <p:nvSpPr>
          <p:cNvPr id="4" name="Slide Number Placeholder 3">
            <a:extLst>
              <a:ext uri="{FF2B5EF4-FFF2-40B4-BE49-F238E27FC236}">
                <a16:creationId xmlns:a16="http://schemas.microsoft.com/office/drawing/2014/main" id="{31C0C0AE-BA33-6217-A879-A60FCAE8B6BE}"/>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4091390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EC02E-ADA5-5791-162B-173E52B6E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A5607-7A87-56F7-00CC-207CB389DF78}"/>
              </a:ext>
            </a:extLst>
          </p:cNvPr>
          <p:cNvSpPr>
            <a:spLocks noGrp="1"/>
          </p:cNvSpPr>
          <p:nvPr>
            <p:ph type="ctrTitle"/>
          </p:nvPr>
        </p:nvSpPr>
        <p:spPr>
          <a:xfrm>
            <a:off x="1524000" y="1122363"/>
            <a:ext cx="9144000" cy="1653143"/>
          </a:xfrm>
        </p:spPr>
        <p:txBody>
          <a:bodyPr/>
          <a:lstStyle/>
          <a:p>
            <a:r>
              <a:rPr lang="en-US" sz="5400" b="1">
                <a:solidFill>
                  <a:srgbClr val="3C8689"/>
                </a:solidFill>
                <a:latin typeface="Franklin Gothic Book"/>
                <a:cs typeface="Calibri Light"/>
              </a:rPr>
              <a:t>Monitoring Timelines</a:t>
            </a:r>
          </a:p>
        </p:txBody>
      </p:sp>
      <p:sp>
        <p:nvSpPr>
          <p:cNvPr id="3" name="Subtitle 2">
            <a:extLst>
              <a:ext uri="{FF2B5EF4-FFF2-40B4-BE49-F238E27FC236}">
                <a16:creationId xmlns:a16="http://schemas.microsoft.com/office/drawing/2014/main" id="{90FBF695-037F-E674-099D-56D8EB1BE6AA}"/>
              </a:ext>
            </a:extLst>
          </p:cNvPr>
          <p:cNvSpPr>
            <a:spLocks noGrp="1"/>
          </p:cNvSpPr>
          <p:nvPr>
            <p:ph type="subTitle" idx="1"/>
          </p:nvPr>
        </p:nvSpPr>
        <p:spPr>
          <a:xfrm>
            <a:off x="1524000" y="2895122"/>
            <a:ext cx="9144000" cy="1655762"/>
          </a:xfrm>
        </p:spPr>
        <p:txBody>
          <a:bodyPr vert="horz" lIns="91440" tIns="45720" rIns="91440" bIns="45720" rtlCol="0" anchor="t">
            <a:normAutofit lnSpcReduction="10000"/>
          </a:bodyPr>
          <a:lstStyle/>
          <a:p>
            <a:r>
              <a:rPr lang="en-US" sz="3200">
                <a:solidFill>
                  <a:srgbClr val="887B56"/>
                </a:solidFill>
                <a:latin typeface="Franklin Gothic Book"/>
                <a:cs typeface="Calibri"/>
              </a:rPr>
              <a:t>General Review</a:t>
            </a:r>
          </a:p>
          <a:p>
            <a:r>
              <a:rPr lang="en-US" sz="3200">
                <a:solidFill>
                  <a:srgbClr val="887B56"/>
                </a:solidFill>
                <a:latin typeface="Franklin Gothic Book"/>
                <a:cs typeface="Calibri"/>
              </a:rPr>
              <a:t>Shapefiles</a:t>
            </a:r>
          </a:p>
          <a:p>
            <a:r>
              <a:rPr lang="en-US" sz="3200">
                <a:solidFill>
                  <a:srgbClr val="887B56"/>
                </a:solidFill>
                <a:latin typeface="Franklin Gothic Book"/>
                <a:cs typeface="Calibri"/>
              </a:rPr>
              <a:t>Tree monitoring (baseline and year 2.5)</a:t>
            </a:r>
          </a:p>
        </p:txBody>
      </p:sp>
      <p:pic>
        <p:nvPicPr>
          <p:cNvPr id="6" name="object 4">
            <a:extLst>
              <a:ext uri="{FF2B5EF4-FFF2-40B4-BE49-F238E27FC236}">
                <a16:creationId xmlns:a16="http://schemas.microsoft.com/office/drawing/2014/main" id="{2A8954AD-08E0-E68A-84F5-B499F8416D9C}"/>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9BE79AF4-C387-0C98-E327-A5152E2F8DB1}"/>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181880245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5F4D85-23EC-B233-1FD3-A4AB25FD297D}"/>
              </a:ext>
            </a:extLst>
          </p:cNvPr>
          <p:cNvSpPr>
            <a:spLocks noGrp="1"/>
          </p:cNvSpPr>
          <p:nvPr>
            <p:ph type="sldNum" sz="quarter" idx="12"/>
          </p:nvPr>
        </p:nvSpPr>
        <p:spPr/>
        <p:txBody>
          <a:bodyPr/>
          <a:lstStyle/>
          <a:p>
            <a:fld id="{330EA680-D336-4FF7-8B7A-9848BB0A1C32}" type="slidenum">
              <a:rPr lang="en-US" smtClean="0"/>
              <a:t>12</a:t>
            </a:fld>
            <a:endParaRPr lang="en-US"/>
          </a:p>
        </p:txBody>
      </p:sp>
      <p:pic>
        <p:nvPicPr>
          <p:cNvPr id="5" name="Picture 4" descr="A screenshot of a diagram&#10;&#10;Description automatically generated">
            <a:extLst>
              <a:ext uri="{FF2B5EF4-FFF2-40B4-BE49-F238E27FC236}">
                <a16:creationId xmlns:a16="http://schemas.microsoft.com/office/drawing/2014/main" id="{504362B4-1637-144C-5E36-A06E3EBB8FC6}"/>
              </a:ext>
            </a:extLst>
          </p:cNvPr>
          <p:cNvPicPr>
            <a:picLocks noChangeAspect="1"/>
          </p:cNvPicPr>
          <p:nvPr/>
        </p:nvPicPr>
        <p:blipFill>
          <a:blip r:embed="rId2"/>
          <a:stretch>
            <a:fillRect/>
          </a:stretch>
        </p:blipFill>
        <p:spPr>
          <a:xfrm>
            <a:off x="557213" y="252412"/>
            <a:ext cx="11077575" cy="6353175"/>
          </a:xfrm>
          <a:prstGeom prst="rect">
            <a:avLst/>
          </a:prstGeom>
        </p:spPr>
      </p:pic>
    </p:spTree>
    <p:extLst>
      <p:ext uri="{BB962C8B-B14F-4D97-AF65-F5344CB8AC3E}">
        <p14:creationId xmlns:p14="http://schemas.microsoft.com/office/powerpoint/2010/main" val="301631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F502-2623-AB0A-2CDE-43368606C342}"/>
              </a:ext>
            </a:extLst>
          </p:cNvPr>
          <p:cNvSpPr>
            <a:spLocks noGrp="1"/>
          </p:cNvSpPr>
          <p:nvPr>
            <p:ph type="title"/>
          </p:nvPr>
        </p:nvSpPr>
        <p:spPr/>
        <p:txBody>
          <a:bodyPr/>
          <a:lstStyle/>
          <a:p>
            <a:r>
              <a:rPr lang="en-US">
                <a:solidFill>
                  <a:srgbClr val="3C8689"/>
                </a:solidFill>
                <a:ea typeface="Calibri Light"/>
                <a:cs typeface="Calibri Light"/>
              </a:rPr>
              <a:t>Timeline Reminders  - Shapefiles</a:t>
            </a:r>
          </a:p>
        </p:txBody>
      </p:sp>
      <p:sp>
        <p:nvSpPr>
          <p:cNvPr id="3" name="Content Placeholder 2">
            <a:extLst>
              <a:ext uri="{FF2B5EF4-FFF2-40B4-BE49-F238E27FC236}">
                <a16:creationId xmlns:a16="http://schemas.microsoft.com/office/drawing/2014/main" id="{B85EDB55-7A10-4105-92E8-03F5C54B1C58}"/>
              </a:ext>
            </a:extLst>
          </p:cNvPr>
          <p:cNvSpPr>
            <a:spLocks noGrp="1"/>
          </p:cNvSpPr>
          <p:nvPr>
            <p:ph idx="1"/>
          </p:nvPr>
        </p:nvSpPr>
        <p:spPr/>
        <p:txBody>
          <a:bodyPr vert="horz" lIns="91440" tIns="45720" rIns="91440" bIns="45720" rtlCol="0" anchor="t">
            <a:normAutofit/>
          </a:bodyPr>
          <a:lstStyle/>
          <a:p>
            <a:r>
              <a:rPr lang="en-US">
                <a:ea typeface="Calibri"/>
                <a:cs typeface="Calibri"/>
              </a:rPr>
              <a:t>Final shapefiles must be uploaded to the IMP no later than </a:t>
            </a:r>
            <a:r>
              <a:rPr lang="en-US" b="1" dirty="0">
                <a:highlight>
                  <a:srgbClr val="FFFF00"/>
                </a:highlight>
                <a:ea typeface="Calibri"/>
                <a:cs typeface="Calibri"/>
              </a:rPr>
              <a:t>6 months</a:t>
            </a:r>
            <a:r>
              <a:rPr lang="en-US">
                <a:ea typeface="Calibri"/>
                <a:cs typeface="Calibri"/>
              </a:rPr>
              <a:t> after planting</a:t>
            </a:r>
          </a:p>
          <a:p>
            <a:pPr lvl="1">
              <a:buFont typeface="Courier New" panose="020B0604020202020204" pitchFamily="34" charset="0"/>
              <a:buChar char="o"/>
            </a:pPr>
            <a:r>
              <a:rPr lang="en-US">
                <a:ea typeface="Calibri"/>
                <a:cs typeface="Calibri"/>
              </a:rPr>
              <a:t>We should not have changes to site boundaries after this period</a:t>
            </a:r>
          </a:p>
          <a:p>
            <a:pPr lvl="2">
              <a:buFont typeface="Wingdings" panose="020B0604020202020204" pitchFamily="34" charset="0"/>
              <a:buChar char="§"/>
            </a:pPr>
            <a:r>
              <a:rPr lang="en-US">
                <a:ea typeface="Calibri"/>
                <a:cs typeface="Calibri"/>
              </a:rPr>
              <a:t>If a site is expanded in the next year or cycle, then a new boundary with the new area can be uploaded</a:t>
            </a:r>
          </a:p>
          <a:p>
            <a:pPr lvl="1">
              <a:buFont typeface="Courier New" panose="020B0604020202020204" pitchFamily="34" charset="0"/>
              <a:buChar char="o"/>
            </a:pPr>
            <a:r>
              <a:rPr lang="en-US">
                <a:ea typeface="Calibri"/>
                <a:cs typeface="Calibri"/>
              </a:rPr>
              <a:t>Important so the global monitoring team can run remote sensing analyses on the correct shapefiles</a:t>
            </a:r>
          </a:p>
          <a:p>
            <a:endParaRPr lang="en-US">
              <a:ea typeface="Calibri"/>
              <a:cs typeface="Calibri"/>
            </a:endParaRPr>
          </a:p>
          <a:p>
            <a:pPr lvl="1">
              <a:buFont typeface="Courier New" panose="020B0604020202020204" pitchFamily="34" charset="0"/>
              <a:buChar char="o"/>
            </a:pPr>
            <a:endParaRPr lang="en-US" i="1">
              <a:ea typeface="Calibri"/>
              <a:cs typeface="Calibri"/>
            </a:endParaRPr>
          </a:p>
        </p:txBody>
      </p:sp>
      <p:sp>
        <p:nvSpPr>
          <p:cNvPr id="4" name="Slide Number Placeholder 3">
            <a:extLst>
              <a:ext uri="{FF2B5EF4-FFF2-40B4-BE49-F238E27FC236}">
                <a16:creationId xmlns:a16="http://schemas.microsoft.com/office/drawing/2014/main" id="{424A652F-1082-15FE-1B4E-DD95AC441824}"/>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6" name="TextBox 5">
            <a:extLst>
              <a:ext uri="{FF2B5EF4-FFF2-40B4-BE49-F238E27FC236}">
                <a16:creationId xmlns:a16="http://schemas.microsoft.com/office/drawing/2014/main" id="{2B34BC5A-C8E2-06F2-877E-9652FA7C90FA}"/>
              </a:ext>
            </a:extLst>
          </p:cNvPr>
          <p:cNvSpPr txBox="1"/>
          <p:nvPr/>
        </p:nvSpPr>
        <p:spPr>
          <a:xfrm>
            <a:off x="1533034" y="5902233"/>
            <a:ext cx="34000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Only the area where restoration is occurring is included in the site</a:t>
            </a:r>
            <a:endParaRPr lang="en-US" err="1">
              <a:ea typeface="Calibri"/>
              <a:cs typeface="Calibri"/>
            </a:endParaRPr>
          </a:p>
        </p:txBody>
      </p:sp>
      <p:grpSp>
        <p:nvGrpSpPr>
          <p:cNvPr id="10" name="Group 9">
            <a:extLst>
              <a:ext uri="{FF2B5EF4-FFF2-40B4-BE49-F238E27FC236}">
                <a16:creationId xmlns:a16="http://schemas.microsoft.com/office/drawing/2014/main" id="{A66B1EB8-33D4-905E-48A5-4BE5B3841C92}"/>
              </a:ext>
            </a:extLst>
          </p:cNvPr>
          <p:cNvGrpSpPr/>
          <p:nvPr/>
        </p:nvGrpSpPr>
        <p:grpSpPr>
          <a:xfrm>
            <a:off x="1651309" y="4333954"/>
            <a:ext cx="3171341" cy="1554336"/>
            <a:chOff x="2643914" y="4985664"/>
            <a:chExt cx="3171341" cy="1554336"/>
          </a:xfrm>
        </p:grpSpPr>
        <p:sp>
          <p:nvSpPr>
            <p:cNvPr id="5" name="Rectangle 4">
              <a:extLst>
                <a:ext uri="{FF2B5EF4-FFF2-40B4-BE49-F238E27FC236}">
                  <a16:creationId xmlns:a16="http://schemas.microsoft.com/office/drawing/2014/main" id="{DD7092F1-D67F-F33C-3096-0AF1B7940816}"/>
                </a:ext>
              </a:extLst>
            </p:cNvPr>
            <p:cNvSpPr/>
            <p:nvPr/>
          </p:nvSpPr>
          <p:spPr>
            <a:xfrm>
              <a:off x="2643914" y="4985664"/>
              <a:ext cx="3171341" cy="15518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ea typeface="Calibri"/>
                  <a:cs typeface="Calibri"/>
                </a:rPr>
                <a:t>Total Property</a:t>
              </a:r>
              <a:endParaRPr lang="en-US"/>
            </a:p>
          </p:txBody>
        </p:sp>
        <p:sp>
          <p:nvSpPr>
            <p:cNvPr id="7" name="Isosceles Triangle 6">
              <a:extLst>
                <a:ext uri="{FF2B5EF4-FFF2-40B4-BE49-F238E27FC236}">
                  <a16:creationId xmlns:a16="http://schemas.microsoft.com/office/drawing/2014/main" id="{1DB9C036-6E63-04E1-65E2-A25CE86C02E9}"/>
                </a:ext>
              </a:extLst>
            </p:cNvPr>
            <p:cNvSpPr/>
            <p:nvPr/>
          </p:nvSpPr>
          <p:spPr>
            <a:xfrm>
              <a:off x="3754915" y="5203208"/>
              <a:ext cx="2054883" cy="1336792"/>
            </a:xfrm>
            <a:prstGeom prst="triangle">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Restored Area</a:t>
              </a:r>
              <a:endParaRPr lang="en-US"/>
            </a:p>
          </p:txBody>
        </p:sp>
      </p:grpSp>
      <p:pic>
        <p:nvPicPr>
          <p:cNvPr id="9" name="Picture 8" descr="A comparison of a dirt road and a dirt road&#10;&#10;AI-generated content may be incorrect.">
            <a:extLst>
              <a:ext uri="{FF2B5EF4-FFF2-40B4-BE49-F238E27FC236}">
                <a16:creationId xmlns:a16="http://schemas.microsoft.com/office/drawing/2014/main" id="{EAB3F5D8-C04B-5B52-DE70-525CEE96E9D4}"/>
              </a:ext>
            </a:extLst>
          </p:cNvPr>
          <p:cNvPicPr>
            <a:picLocks noChangeAspect="1"/>
          </p:cNvPicPr>
          <p:nvPr/>
        </p:nvPicPr>
        <p:blipFill>
          <a:blip r:embed="rId3"/>
          <a:stretch>
            <a:fillRect/>
          </a:stretch>
        </p:blipFill>
        <p:spPr>
          <a:xfrm>
            <a:off x="6634179" y="4243821"/>
            <a:ext cx="3965408" cy="2122070"/>
          </a:xfrm>
          <a:prstGeom prst="rect">
            <a:avLst/>
          </a:prstGeom>
        </p:spPr>
      </p:pic>
    </p:spTree>
    <p:extLst>
      <p:ext uri="{BB962C8B-B14F-4D97-AF65-F5344CB8AC3E}">
        <p14:creationId xmlns:p14="http://schemas.microsoft.com/office/powerpoint/2010/main" val="2712457488"/>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B481-2F41-304D-0FB7-1E5D7231B72F}"/>
              </a:ext>
            </a:extLst>
          </p:cNvPr>
          <p:cNvSpPr>
            <a:spLocks noGrp="1"/>
          </p:cNvSpPr>
          <p:nvPr>
            <p:ph type="title"/>
          </p:nvPr>
        </p:nvSpPr>
        <p:spPr>
          <a:xfrm>
            <a:off x="838200" y="365125"/>
            <a:ext cx="11038901" cy="1343924"/>
          </a:xfrm>
        </p:spPr>
        <p:txBody>
          <a:bodyPr/>
          <a:lstStyle/>
          <a:p>
            <a:r>
              <a:rPr lang="en-US">
                <a:solidFill>
                  <a:srgbClr val="3C8689"/>
                </a:solidFill>
                <a:ea typeface="Calibri Light"/>
                <a:cs typeface="Calibri Light"/>
              </a:rPr>
              <a:t>Timeline Reminders – Tree Monitoring </a:t>
            </a:r>
            <a:r>
              <a:rPr lang="en-US" b="1">
                <a:solidFill>
                  <a:srgbClr val="3C8689"/>
                </a:solidFill>
                <a:ea typeface="Calibri Light"/>
                <a:cs typeface="Calibri Light"/>
              </a:rPr>
              <a:t>Baselines</a:t>
            </a:r>
            <a:endParaRPr lang="en-US" b="1">
              <a:solidFill>
                <a:srgbClr val="3C8689"/>
              </a:solidFill>
            </a:endParaRPr>
          </a:p>
        </p:txBody>
      </p:sp>
      <p:sp>
        <p:nvSpPr>
          <p:cNvPr id="3" name="Content Placeholder 2">
            <a:extLst>
              <a:ext uri="{FF2B5EF4-FFF2-40B4-BE49-F238E27FC236}">
                <a16:creationId xmlns:a16="http://schemas.microsoft.com/office/drawing/2014/main" id="{2D8C02AB-D397-8561-9112-B82C8AEB920E}"/>
              </a:ext>
            </a:extLst>
          </p:cNvPr>
          <p:cNvSpPr>
            <a:spLocks noGrp="1"/>
          </p:cNvSpPr>
          <p:nvPr>
            <p:ph idx="1"/>
          </p:nvPr>
        </p:nvSpPr>
        <p:spPr>
          <a:xfrm>
            <a:off x="838200" y="1485938"/>
            <a:ext cx="10515600" cy="4351338"/>
          </a:xfrm>
        </p:spPr>
        <p:txBody>
          <a:bodyPr vert="horz" lIns="91440" tIns="45720" rIns="91440" bIns="45720" rtlCol="0" anchor="t">
            <a:normAutofit/>
          </a:bodyPr>
          <a:lstStyle/>
          <a:p>
            <a:r>
              <a:rPr lang="en-US">
                <a:ea typeface="Calibri"/>
                <a:cs typeface="Calibri"/>
              </a:rPr>
              <a:t>Baseline tree monitoring should be completed no more than</a:t>
            </a:r>
            <a:r>
              <a:rPr lang="en-US" b="1" dirty="0">
                <a:highlight>
                  <a:srgbClr val="FFFF00"/>
                </a:highlight>
                <a:ea typeface="Calibri"/>
                <a:cs typeface="Calibri"/>
              </a:rPr>
              <a:t> 6 months</a:t>
            </a:r>
            <a:r>
              <a:rPr lang="en-US">
                <a:ea typeface="Calibri"/>
                <a:cs typeface="Calibri"/>
              </a:rPr>
              <a:t> after planting </a:t>
            </a:r>
            <a:r>
              <a:rPr lang="en-US" b="1" i="1" dirty="0">
                <a:highlight>
                  <a:srgbClr val="FFFF00"/>
                </a:highlight>
                <a:ea typeface="Calibri"/>
                <a:cs typeface="Calibri"/>
              </a:rPr>
              <a:t>started </a:t>
            </a:r>
            <a:r>
              <a:rPr lang="en-US">
                <a:ea typeface="Calibri"/>
                <a:cs typeface="Calibri"/>
              </a:rPr>
              <a:t>on a site</a:t>
            </a:r>
          </a:p>
          <a:p>
            <a:pPr lvl="1">
              <a:buFont typeface="Courier New" panose="020B0604020202020204" pitchFamily="34" charset="0"/>
              <a:buChar char="o"/>
            </a:pPr>
            <a:r>
              <a:rPr lang="en-US">
                <a:ea typeface="Calibri"/>
                <a:cs typeface="Calibri"/>
              </a:rPr>
              <a:t>Requires </a:t>
            </a:r>
            <a:r>
              <a:rPr lang="en-US" b="1">
                <a:ea typeface="Calibri"/>
                <a:cs typeface="Calibri"/>
              </a:rPr>
              <a:t>site level workplans </a:t>
            </a:r>
            <a:r>
              <a:rPr lang="en-US">
                <a:ea typeface="Calibri"/>
                <a:cs typeface="Calibri"/>
              </a:rPr>
              <a:t>if planting is spread over time</a:t>
            </a:r>
          </a:p>
          <a:p>
            <a:pPr lvl="1">
              <a:buFont typeface="Courier New" panose="020B0604020202020204" pitchFamily="34" charset="0"/>
              <a:buChar char="o"/>
            </a:pPr>
            <a:r>
              <a:rPr lang="en-US">
                <a:ea typeface="Calibri"/>
                <a:cs typeface="Calibri"/>
              </a:rPr>
              <a:t>On very large sites that take a long time to plant, the site can be divided into sections by planting date, and monitoring for each section should occur no later than 6 months after planting started in that section</a:t>
            </a:r>
          </a:p>
          <a:p>
            <a:pPr lvl="1">
              <a:buFont typeface="Courier New" panose="020B0604020202020204" pitchFamily="34" charset="0"/>
              <a:buChar char="o"/>
            </a:pPr>
            <a:r>
              <a:rPr lang="en-US">
                <a:ea typeface="Calibri"/>
                <a:cs typeface="Calibri"/>
              </a:rPr>
              <a:t>Sites that have ANR only (no planting) should be monitored within 6 months of establishment at a maximum</a:t>
            </a:r>
          </a:p>
        </p:txBody>
      </p:sp>
      <p:sp>
        <p:nvSpPr>
          <p:cNvPr id="4" name="Slide Number Placeholder 3">
            <a:extLst>
              <a:ext uri="{FF2B5EF4-FFF2-40B4-BE49-F238E27FC236}">
                <a16:creationId xmlns:a16="http://schemas.microsoft.com/office/drawing/2014/main" id="{3C89F791-8943-4701-A992-A3B229CC0721}"/>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5" name="Rectangle 4">
            <a:extLst>
              <a:ext uri="{FF2B5EF4-FFF2-40B4-BE49-F238E27FC236}">
                <a16:creationId xmlns:a16="http://schemas.microsoft.com/office/drawing/2014/main" id="{64DDACAB-34B4-39AA-F8EE-51831C67EA5C}"/>
              </a:ext>
            </a:extLst>
          </p:cNvPr>
          <p:cNvSpPr/>
          <p:nvPr/>
        </p:nvSpPr>
        <p:spPr>
          <a:xfrm>
            <a:off x="7165753" y="4938164"/>
            <a:ext cx="3191565" cy="1612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D5CAF3-B3A6-A8F7-2771-821F1EAB4ABB}"/>
              </a:ext>
            </a:extLst>
          </p:cNvPr>
          <p:cNvSpPr txBox="1"/>
          <p:nvPr/>
        </p:nvSpPr>
        <p:spPr>
          <a:xfrm>
            <a:off x="6295445" y="4563836"/>
            <a:ext cx="48473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Monitor by section in one Restoration Site</a:t>
            </a:r>
          </a:p>
        </p:txBody>
      </p:sp>
      <p:sp>
        <p:nvSpPr>
          <p:cNvPr id="7" name="Rectangle 6">
            <a:extLst>
              <a:ext uri="{FF2B5EF4-FFF2-40B4-BE49-F238E27FC236}">
                <a16:creationId xmlns:a16="http://schemas.microsoft.com/office/drawing/2014/main" id="{172E9420-CC08-A56C-4205-89FFA767A984}"/>
              </a:ext>
            </a:extLst>
          </p:cNvPr>
          <p:cNvSpPr/>
          <p:nvPr/>
        </p:nvSpPr>
        <p:spPr>
          <a:xfrm>
            <a:off x="7169080" y="4932842"/>
            <a:ext cx="1188836" cy="1615939"/>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Planted in Jan-Feb</a:t>
            </a:r>
          </a:p>
        </p:txBody>
      </p:sp>
      <p:sp>
        <p:nvSpPr>
          <p:cNvPr id="8" name="Rectangle 7">
            <a:extLst>
              <a:ext uri="{FF2B5EF4-FFF2-40B4-BE49-F238E27FC236}">
                <a16:creationId xmlns:a16="http://schemas.microsoft.com/office/drawing/2014/main" id="{CECDF3AA-284E-8009-3769-D37A3E86CD3B}"/>
              </a:ext>
            </a:extLst>
          </p:cNvPr>
          <p:cNvSpPr/>
          <p:nvPr/>
        </p:nvSpPr>
        <p:spPr>
          <a:xfrm>
            <a:off x="8370956" y="4958522"/>
            <a:ext cx="927652" cy="1590260"/>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Planted in Mar-Apr</a:t>
            </a:r>
          </a:p>
        </p:txBody>
      </p:sp>
      <p:sp>
        <p:nvSpPr>
          <p:cNvPr id="9" name="TextBox 8">
            <a:extLst>
              <a:ext uri="{FF2B5EF4-FFF2-40B4-BE49-F238E27FC236}">
                <a16:creationId xmlns:a16="http://schemas.microsoft.com/office/drawing/2014/main" id="{3D638A69-2392-E908-C90A-62A1D73B7375}"/>
              </a:ext>
            </a:extLst>
          </p:cNvPr>
          <p:cNvSpPr txBox="1"/>
          <p:nvPr/>
        </p:nvSpPr>
        <p:spPr>
          <a:xfrm>
            <a:off x="9297146" y="5288230"/>
            <a:ext cx="10668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ea typeface="Calibri"/>
                <a:cs typeface="Calibri"/>
              </a:rPr>
              <a:t>Planted in May-Jun</a:t>
            </a:r>
          </a:p>
        </p:txBody>
      </p:sp>
      <p:sp>
        <p:nvSpPr>
          <p:cNvPr id="11" name="Rectangle 10">
            <a:extLst>
              <a:ext uri="{FF2B5EF4-FFF2-40B4-BE49-F238E27FC236}">
                <a16:creationId xmlns:a16="http://schemas.microsoft.com/office/drawing/2014/main" id="{8E56E1F0-EC68-4EE7-1429-0A7D955BE0DC}"/>
              </a:ext>
            </a:extLst>
          </p:cNvPr>
          <p:cNvSpPr/>
          <p:nvPr/>
        </p:nvSpPr>
        <p:spPr>
          <a:xfrm>
            <a:off x="109103" y="5088913"/>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1 - Planted January</a:t>
            </a:r>
            <a:endParaRPr lang="en-US"/>
          </a:p>
        </p:txBody>
      </p:sp>
      <p:sp>
        <p:nvSpPr>
          <p:cNvPr id="12" name="Rectangle 11">
            <a:extLst>
              <a:ext uri="{FF2B5EF4-FFF2-40B4-BE49-F238E27FC236}">
                <a16:creationId xmlns:a16="http://schemas.microsoft.com/office/drawing/2014/main" id="{EB558563-1C67-DC63-16C9-FEB3C713495B}"/>
              </a:ext>
            </a:extLst>
          </p:cNvPr>
          <p:cNvSpPr/>
          <p:nvPr/>
        </p:nvSpPr>
        <p:spPr>
          <a:xfrm>
            <a:off x="678307" y="5483684"/>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2 - Planted March</a:t>
            </a:r>
            <a:endParaRPr lang="en-US"/>
          </a:p>
        </p:txBody>
      </p:sp>
      <p:sp>
        <p:nvSpPr>
          <p:cNvPr id="13" name="Rectangle 12">
            <a:extLst>
              <a:ext uri="{FF2B5EF4-FFF2-40B4-BE49-F238E27FC236}">
                <a16:creationId xmlns:a16="http://schemas.microsoft.com/office/drawing/2014/main" id="{0A88DC69-2A45-CC36-0EEF-55F222C870DC}"/>
              </a:ext>
            </a:extLst>
          </p:cNvPr>
          <p:cNvSpPr/>
          <p:nvPr/>
        </p:nvSpPr>
        <p:spPr>
          <a:xfrm>
            <a:off x="1275053" y="5878455"/>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3 - Planted May</a:t>
            </a:r>
            <a:endParaRPr lang="en-US"/>
          </a:p>
        </p:txBody>
      </p:sp>
      <p:sp>
        <p:nvSpPr>
          <p:cNvPr id="14" name="Rectangle 13">
            <a:extLst>
              <a:ext uri="{FF2B5EF4-FFF2-40B4-BE49-F238E27FC236}">
                <a16:creationId xmlns:a16="http://schemas.microsoft.com/office/drawing/2014/main" id="{DFC1A58E-6846-84B9-E4BD-3F8DDE519D49}"/>
              </a:ext>
            </a:extLst>
          </p:cNvPr>
          <p:cNvSpPr/>
          <p:nvPr/>
        </p:nvSpPr>
        <p:spPr>
          <a:xfrm>
            <a:off x="2770715" y="5087052"/>
            <a:ext cx="2956591"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1 – Baseline by June</a:t>
            </a:r>
            <a:endParaRPr lang="en-US"/>
          </a:p>
        </p:txBody>
      </p:sp>
      <p:sp>
        <p:nvSpPr>
          <p:cNvPr id="15" name="Rectangle 14">
            <a:extLst>
              <a:ext uri="{FF2B5EF4-FFF2-40B4-BE49-F238E27FC236}">
                <a16:creationId xmlns:a16="http://schemas.microsoft.com/office/drawing/2014/main" id="{27F0A93C-F268-871C-F5D8-644F9E0A70ED}"/>
              </a:ext>
            </a:extLst>
          </p:cNvPr>
          <p:cNvSpPr/>
          <p:nvPr/>
        </p:nvSpPr>
        <p:spPr>
          <a:xfrm>
            <a:off x="3339919" y="5481822"/>
            <a:ext cx="3179615"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2 – Baseline by September</a:t>
            </a:r>
            <a:endParaRPr lang="en-US"/>
          </a:p>
        </p:txBody>
      </p:sp>
      <p:sp>
        <p:nvSpPr>
          <p:cNvPr id="16" name="Rectangle 15">
            <a:extLst>
              <a:ext uri="{FF2B5EF4-FFF2-40B4-BE49-F238E27FC236}">
                <a16:creationId xmlns:a16="http://schemas.microsoft.com/office/drawing/2014/main" id="{1D137C2F-7EFA-6DDA-29CB-91E281A918CE}"/>
              </a:ext>
            </a:extLst>
          </p:cNvPr>
          <p:cNvSpPr/>
          <p:nvPr/>
        </p:nvSpPr>
        <p:spPr>
          <a:xfrm>
            <a:off x="3936665" y="5876592"/>
            <a:ext cx="2956591"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3 – Baseline by November</a:t>
            </a:r>
            <a:endParaRPr lang="en-US"/>
          </a:p>
        </p:txBody>
      </p:sp>
    </p:spTree>
    <p:extLst>
      <p:ext uri="{BB962C8B-B14F-4D97-AF65-F5344CB8AC3E}">
        <p14:creationId xmlns:p14="http://schemas.microsoft.com/office/powerpoint/2010/main" val="713131168"/>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B481-2F41-304D-0FB7-1E5D7231B72F}"/>
              </a:ext>
            </a:extLst>
          </p:cNvPr>
          <p:cNvSpPr>
            <a:spLocks noGrp="1"/>
          </p:cNvSpPr>
          <p:nvPr>
            <p:ph type="title"/>
          </p:nvPr>
        </p:nvSpPr>
        <p:spPr>
          <a:xfrm>
            <a:off x="581140" y="365125"/>
            <a:ext cx="11268419" cy="1353104"/>
          </a:xfrm>
        </p:spPr>
        <p:txBody>
          <a:bodyPr/>
          <a:lstStyle/>
          <a:p>
            <a:r>
              <a:rPr lang="en-US">
                <a:solidFill>
                  <a:srgbClr val="3C8689"/>
                </a:solidFill>
                <a:ea typeface="Calibri Light"/>
                <a:cs typeface="Calibri Light"/>
              </a:rPr>
              <a:t>Timeline Reminders – Tree Monitoring at </a:t>
            </a:r>
            <a:r>
              <a:rPr lang="en-US" b="1">
                <a:solidFill>
                  <a:srgbClr val="3C8689"/>
                </a:solidFill>
                <a:ea typeface="Calibri Light"/>
                <a:cs typeface="Calibri Light"/>
              </a:rPr>
              <a:t>Year 2.5</a:t>
            </a:r>
            <a:endParaRPr lang="en-US" b="1">
              <a:solidFill>
                <a:srgbClr val="3C8689"/>
              </a:solidFill>
            </a:endParaRPr>
          </a:p>
        </p:txBody>
      </p:sp>
      <p:sp>
        <p:nvSpPr>
          <p:cNvPr id="3" name="Content Placeholder 2">
            <a:extLst>
              <a:ext uri="{FF2B5EF4-FFF2-40B4-BE49-F238E27FC236}">
                <a16:creationId xmlns:a16="http://schemas.microsoft.com/office/drawing/2014/main" id="{2D8C02AB-D397-8561-9112-B82C8AEB920E}"/>
              </a:ext>
            </a:extLst>
          </p:cNvPr>
          <p:cNvSpPr>
            <a:spLocks noGrp="1"/>
          </p:cNvSpPr>
          <p:nvPr>
            <p:ph idx="1"/>
          </p:nvPr>
        </p:nvSpPr>
        <p:spPr>
          <a:xfrm>
            <a:off x="838200" y="1485938"/>
            <a:ext cx="10515600" cy="4351338"/>
          </a:xfrm>
        </p:spPr>
        <p:txBody>
          <a:bodyPr vert="horz" lIns="91440" tIns="45720" rIns="91440" bIns="45720" rtlCol="0" anchor="t">
            <a:normAutofit/>
          </a:bodyPr>
          <a:lstStyle/>
          <a:p>
            <a:r>
              <a:rPr lang="en-US">
                <a:ea typeface="Calibri"/>
                <a:cs typeface="Calibri"/>
              </a:rPr>
              <a:t>Year 2.5 tree monitoring should be completed 30 months after planting </a:t>
            </a:r>
            <a:r>
              <a:rPr lang="en-US" i="1">
                <a:ea typeface="Calibri"/>
                <a:cs typeface="Calibri"/>
              </a:rPr>
              <a:t>started </a:t>
            </a:r>
            <a:r>
              <a:rPr lang="en-US">
                <a:ea typeface="Calibri"/>
                <a:cs typeface="Calibri"/>
              </a:rPr>
              <a:t>on a site</a:t>
            </a:r>
          </a:p>
          <a:p>
            <a:pPr lvl="1">
              <a:buFont typeface="Courier New" panose="020B0604020202020204" pitchFamily="34" charset="0"/>
              <a:buChar char="o"/>
            </a:pPr>
            <a:r>
              <a:rPr lang="en-US">
                <a:ea typeface="Calibri"/>
                <a:cs typeface="Calibri"/>
              </a:rPr>
              <a:t>Requires </a:t>
            </a:r>
            <a:r>
              <a:rPr lang="en-US" b="1">
                <a:ea typeface="Calibri"/>
                <a:cs typeface="Calibri"/>
              </a:rPr>
              <a:t>site level workplans </a:t>
            </a:r>
            <a:r>
              <a:rPr lang="en-US">
                <a:ea typeface="Calibri"/>
                <a:cs typeface="Calibri"/>
              </a:rPr>
              <a:t>if planting is spread over time</a:t>
            </a:r>
          </a:p>
          <a:p>
            <a:pPr lvl="1">
              <a:buFont typeface="Courier New" panose="020B0604020202020204" pitchFamily="34" charset="0"/>
              <a:buChar char="o"/>
            </a:pPr>
            <a:r>
              <a:rPr lang="en-US">
                <a:ea typeface="Calibri"/>
                <a:cs typeface="Calibri"/>
              </a:rPr>
              <a:t>On very large sites that took a long time to plant, the site can be divided into sections by planting date, and monitoring for each section should occur based on when planting started in that section</a:t>
            </a:r>
          </a:p>
          <a:p>
            <a:pPr lvl="1">
              <a:buFont typeface="Courier New" panose="020B0604020202020204" pitchFamily="34" charset="0"/>
              <a:buChar char="o"/>
            </a:pPr>
            <a:r>
              <a:rPr lang="en-US">
                <a:ea typeface="Calibri"/>
                <a:cs typeface="Calibri"/>
              </a:rPr>
              <a:t>Sites that have ANR only (no planting) should be monitored 30 months after establishment</a:t>
            </a:r>
          </a:p>
        </p:txBody>
      </p:sp>
      <p:sp>
        <p:nvSpPr>
          <p:cNvPr id="4" name="Slide Number Placeholder 3">
            <a:extLst>
              <a:ext uri="{FF2B5EF4-FFF2-40B4-BE49-F238E27FC236}">
                <a16:creationId xmlns:a16="http://schemas.microsoft.com/office/drawing/2014/main" id="{3C89F791-8943-4701-A992-A3B229CC0721}"/>
              </a:ext>
            </a:extLst>
          </p:cNvPr>
          <p:cNvSpPr>
            <a:spLocks noGrp="1"/>
          </p:cNvSpPr>
          <p:nvPr>
            <p:ph type="sldNum" sz="quarter" idx="12"/>
          </p:nvPr>
        </p:nvSpPr>
        <p:spPr/>
        <p:txBody>
          <a:bodyPr/>
          <a:lstStyle/>
          <a:p>
            <a:fld id="{330EA680-D336-4FF7-8B7A-9848BB0A1C32}" type="slidenum">
              <a:rPr lang="en-US" smtClean="0"/>
              <a:t>15</a:t>
            </a:fld>
            <a:endParaRPr lang="en-US"/>
          </a:p>
        </p:txBody>
      </p:sp>
      <p:sp>
        <p:nvSpPr>
          <p:cNvPr id="5" name="Rectangle 4">
            <a:extLst>
              <a:ext uri="{FF2B5EF4-FFF2-40B4-BE49-F238E27FC236}">
                <a16:creationId xmlns:a16="http://schemas.microsoft.com/office/drawing/2014/main" id="{64DDACAB-34B4-39AA-F8EE-51831C67EA5C}"/>
              </a:ext>
            </a:extLst>
          </p:cNvPr>
          <p:cNvSpPr/>
          <p:nvPr/>
        </p:nvSpPr>
        <p:spPr>
          <a:xfrm>
            <a:off x="8405151" y="4892260"/>
            <a:ext cx="3191565" cy="1612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2E9420-CC08-A56C-4205-89FFA767A984}"/>
              </a:ext>
            </a:extLst>
          </p:cNvPr>
          <p:cNvSpPr/>
          <p:nvPr/>
        </p:nvSpPr>
        <p:spPr>
          <a:xfrm>
            <a:off x="8408478" y="4886938"/>
            <a:ext cx="1188836" cy="1615939"/>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Planted in Jan-Feb</a:t>
            </a:r>
            <a:endParaRPr lang="en-US"/>
          </a:p>
        </p:txBody>
      </p:sp>
      <p:sp>
        <p:nvSpPr>
          <p:cNvPr id="8" name="Rectangle 7">
            <a:extLst>
              <a:ext uri="{FF2B5EF4-FFF2-40B4-BE49-F238E27FC236}">
                <a16:creationId xmlns:a16="http://schemas.microsoft.com/office/drawing/2014/main" id="{CECDF3AA-284E-8009-3769-D37A3E86CD3B}"/>
              </a:ext>
            </a:extLst>
          </p:cNvPr>
          <p:cNvSpPr/>
          <p:nvPr/>
        </p:nvSpPr>
        <p:spPr>
          <a:xfrm>
            <a:off x="9610354" y="4912618"/>
            <a:ext cx="927652" cy="1590260"/>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Planted in Mar-Apr</a:t>
            </a:r>
          </a:p>
        </p:txBody>
      </p:sp>
      <p:sp>
        <p:nvSpPr>
          <p:cNvPr id="9" name="TextBox 8">
            <a:extLst>
              <a:ext uri="{FF2B5EF4-FFF2-40B4-BE49-F238E27FC236}">
                <a16:creationId xmlns:a16="http://schemas.microsoft.com/office/drawing/2014/main" id="{3D638A69-2392-E908-C90A-62A1D73B7375}"/>
              </a:ext>
            </a:extLst>
          </p:cNvPr>
          <p:cNvSpPr txBox="1"/>
          <p:nvPr/>
        </p:nvSpPr>
        <p:spPr>
          <a:xfrm>
            <a:off x="10536544" y="5242326"/>
            <a:ext cx="10668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ea typeface="Calibri"/>
                <a:cs typeface="Calibri"/>
              </a:rPr>
              <a:t>Planted in May-Jun</a:t>
            </a:r>
          </a:p>
        </p:txBody>
      </p:sp>
      <p:sp>
        <p:nvSpPr>
          <p:cNvPr id="11" name="Rectangle 10">
            <a:extLst>
              <a:ext uri="{FF2B5EF4-FFF2-40B4-BE49-F238E27FC236}">
                <a16:creationId xmlns:a16="http://schemas.microsoft.com/office/drawing/2014/main" id="{2B23F91D-0BD8-07FD-5F6E-7FBD9C7E71A6}"/>
              </a:ext>
            </a:extLst>
          </p:cNvPr>
          <p:cNvSpPr/>
          <p:nvPr/>
        </p:nvSpPr>
        <p:spPr>
          <a:xfrm>
            <a:off x="210091" y="5162359"/>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ea typeface="Calibri"/>
                <a:cs typeface="Calibri"/>
              </a:rPr>
              <a:t>Site 1 - Planted January 2024</a:t>
            </a:r>
            <a:endParaRPr lang="en-US" sz="1600"/>
          </a:p>
        </p:txBody>
      </p:sp>
      <p:sp>
        <p:nvSpPr>
          <p:cNvPr id="14" name="Rectangle 13">
            <a:extLst>
              <a:ext uri="{FF2B5EF4-FFF2-40B4-BE49-F238E27FC236}">
                <a16:creationId xmlns:a16="http://schemas.microsoft.com/office/drawing/2014/main" id="{EC8E2026-2F50-0E76-80A6-1012B0123F2F}"/>
              </a:ext>
            </a:extLst>
          </p:cNvPr>
          <p:cNvSpPr/>
          <p:nvPr/>
        </p:nvSpPr>
        <p:spPr>
          <a:xfrm>
            <a:off x="779295" y="5557130"/>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ea typeface="Calibri"/>
                <a:cs typeface="Calibri"/>
              </a:rPr>
              <a:t>Site 2 - Planted March 2024</a:t>
            </a:r>
            <a:endParaRPr lang="en-US" sz="1600"/>
          </a:p>
        </p:txBody>
      </p:sp>
      <p:sp>
        <p:nvSpPr>
          <p:cNvPr id="16" name="Rectangle 15">
            <a:extLst>
              <a:ext uri="{FF2B5EF4-FFF2-40B4-BE49-F238E27FC236}">
                <a16:creationId xmlns:a16="http://schemas.microsoft.com/office/drawing/2014/main" id="{A73263C3-D03B-B912-107B-31F6DF9C4981}"/>
              </a:ext>
            </a:extLst>
          </p:cNvPr>
          <p:cNvSpPr/>
          <p:nvPr/>
        </p:nvSpPr>
        <p:spPr>
          <a:xfrm>
            <a:off x="1376041" y="5951901"/>
            <a:ext cx="2666932" cy="394904"/>
          </a:xfrm>
          <a:prstGeom prst="rect">
            <a:avLst/>
          </a:prstGeom>
          <a:solidFill>
            <a:srgbClr val="92855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ea typeface="Calibri"/>
                <a:cs typeface="Calibri"/>
              </a:rPr>
              <a:t>Site 3 - Planted May 2024</a:t>
            </a:r>
            <a:endParaRPr lang="en-US" sz="1600"/>
          </a:p>
        </p:txBody>
      </p:sp>
      <p:sp>
        <p:nvSpPr>
          <p:cNvPr id="18" name="Rectangle 17">
            <a:extLst>
              <a:ext uri="{FF2B5EF4-FFF2-40B4-BE49-F238E27FC236}">
                <a16:creationId xmlns:a16="http://schemas.microsoft.com/office/drawing/2014/main" id="{0E887EA1-DB47-9977-098A-E7DBACB0D6BA}"/>
              </a:ext>
            </a:extLst>
          </p:cNvPr>
          <p:cNvSpPr/>
          <p:nvPr/>
        </p:nvSpPr>
        <p:spPr>
          <a:xfrm>
            <a:off x="2871703" y="5160498"/>
            <a:ext cx="4030735"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1 – Y2.5 Monitoring due June 2026</a:t>
            </a:r>
            <a:endParaRPr lang="en-US"/>
          </a:p>
        </p:txBody>
      </p:sp>
      <p:sp>
        <p:nvSpPr>
          <p:cNvPr id="20" name="Rectangle 19">
            <a:extLst>
              <a:ext uri="{FF2B5EF4-FFF2-40B4-BE49-F238E27FC236}">
                <a16:creationId xmlns:a16="http://schemas.microsoft.com/office/drawing/2014/main" id="{7C85D940-D10F-8F38-505A-9AAAF8C846AE}"/>
              </a:ext>
            </a:extLst>
          </p:cNvPr>
          <p:cNvSpPr/>
          <p:nvPr/>
        </p:nvSpPr>
        <p:spPr>
          <a:xfrm>
            <a:off x="3440907" y="5555268"/>
            <a:ext cx="4223530" cy="396767"/>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2 – Y2.5 Monitoring due  Sept 2026</a:t>
            </a:r>
            <a:endParaRPr lang="en-US"/>
          </a:p>
        </p:txBody>
      </p:sp>
      <p:sp>
        <p:nvSpPr>
          <p:cNvPr id="22" name="Rectangle 21">
            <a:extLst>
              <a:ext uri="{FF2B5EF4-FFF2-40B4-BE49-F238E27FC236}">
                <a16:creationId xmlns:a16="http://schemas.microsoft.com/office/drawing/2014/main" id="{6863508A-E9B9-E0CA-0D48-CB54936E5773}"/>
              </a:ext>
            </a:extLst>
          </p:cNvPr>
          <p:cNvSpPr/>
          <p:nvPr/>
        </p:nvSpPr>
        <p:spPr>
          <a:xfrm>
            <a:off x="4037653" y="5950038"/>
            <a:ext cx="4260253" cy="415128"/>
          </a:xfrm>
          <a:prstGeom prst="rect">
            <a:avLst/>
          </a:prstGeom>
          <a:solidFill>
            <a:srgbClr val="66AE9F"/>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 3 – Y2.5 Monitoring Due Nov 2026</a:t>
            </a:r>
            <a:endParaRPr lang="en-US"/>
          </a:p>
        </p:txBody>
      </p:sp>
      <p:sp>
        <p:nvSpPr>
          <p:cNvPr id="12" name="TextBox 11">
            <a:extLst>
              <a:ext uri="{FF2B5EF4-FFF2-40B4-BE49-F238E27FC236}">
                <a16:creationId xmlns:a16="http://schemas.microsoft.com/office/drawing/2014/main" id="{D9A9B27A-8B23-6156-AE45-63799AB7F56D}"/>
              </a:ext>
            </a:extLst>
          </p:cNvPr>
          <p:cNvSpPr txBox="1"/>
          <p:nvPr/>
        </p:nvSpPr>
        <p:spPr>
          <a:xfrm>
            <a:off x="7344316" y="4519012"/>
            <a:ext cx="48473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Monitor by section in one Restoration Site</a:t>
            </a:r>
          </a:p>
        </p:txBody>
      </p:sp>
    </p:spTree>
    <p:extLst>
      <p:ext uri="{BB962C8B-B14F-4D97-AF65-F5344CB8AC3E}">
        <p14:creationId xmlns:p14="http://schemas.microsoft.com/office/powerpoint/2010/main" val="319343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BFC1-5EFE-994C-F969-8E20496C09E7}"/>
              </a:ext>
            </a:extLst>
          </p:cNvPr>
          <p:cNvSpPr>
            <a:spLocks noGrp="1"/>
          </p:cNvSpPr>
          <p:nvPr>
            <p:ph type="title"/>
          </p:nvPr>
        </p:nvSpPr>
        <p:spPr/>
        <p:txBody>
          <a:bodyPr/>
          <a:lstStyle/>
          <a:p>
            <a:r>
              <a:rPr lang="en-US">
                <a:solidFill>
                  <a:srgbClr val="3C8689"/>
                </a:solidFill>
                <a:ea typeface="Calibri Light"/>
                <a:cs typeface="Calibri Light"/>
              </a:rPr>
              <a:t>Timeline Reminders – Socioeconomic Data</a:t>
            </a:r>
            <a:endParaRPr lang="en-US">
              <a:solidFill>
                <a:srgbClr val="3C8689"/>
              </a:solidFill>
            </a:endParaRPr>
          </a:p>
        </p:txBody>
      </p:sp>
      <p:sp>
        <p:nvSpPr>
          <p:cNvPr id="3" name="Content Placeholder 2">
            <a:extLst>
              <a:ext uri="{FF2B5EF4-FFF2-40B4-BE49-F238E27FC236}">
                <a16:creationId xmlns:a16="http://schemas.microsoft.com/office/drawing/2014/main" id="{B44B4581-E1A8-B44A-FC85-8952BF28AA43}"/>
              </a:ext>
            </a:extLst>
          </p:cNvPr>
          <p:cNvSpPr>
            <a:spLocks noGrp="1"/>
          </p:cNvSpPr>
          <p:nvPr>
            <p:ph idx="1"/>
          </p:nvPr>
        </p:nvSpPr>
        <p:spPr>
          <a:xfrm>
            <a:off x="838200" y="1825625"/>
            <a:ext cx="5660554" cy="4351338"/>
          </a:xfrm>
        </p:spPr>
        <p:txBody>
          <a:bodyPr vert="horz" lIns="91440" tIns="45720" rIns="91440" bIns="45720" rtlCol="0" anchor="t">
            <a:normAutofit/>
          </a:bodyPr>
          <a:lstStyle/>
          <a:p>
            <a:r>
              <a:rPr lang="en-US">
                <a:ea typeface="Calibri"/>
                <a:cs typeface="Calibri"/>
              </a:rPr>
              <a:t>Workday data</a:t>
            </a:r>
          </a:p>
          <a:p>
            <a:pPr lvl="1">
              <a:buFont typeface="Courier New" panose="020B0604020202020204" pitchFamily="34" charset="0"/>
              <a:buChar char="o"/>
            </a:pPr>
            <a:r>
              <a:rPr lang="en-US">
                <a:ea typeface="Calibri"/>
                <a:cs typeface="Calibri"/>
              </a:rPr>
              <a:t>Uploaded into IMP </a:t>
            </a:r>
            <a:r>
              <a:rPr lang="en-US" b="1">
                <a:ea typeface="Calibri"/>
                <a:cs typeface="Calibri"/>
              </a:rPr>
              <a:t>each quarter</a:t>
            </a:r>
            <a:r>
              <a:rPr lang="en-US">
                <a:ea typeface="Calibri"/>
                <a:cs typeface="Calibri"/>
              </a:rPr>
              <a:t> covering all work that occurred during the quarter, including planting, maintenance, monitoring, </a:t>
            </a:r>
            <a:r>
              <a:rPr lang="en-US" err="1">
                <a:ea typeface="Calibri"/>
                <a:cs typeface="Calibri"/>
              </a:rPr>
              <a:t>etc</a:t>
            </a:r>
            <a:endParaRPr lang="en-US">
              <a:ea typeface="Calibri"/>
              <a:cs typeface="Calibri"/>
            </a:endParaRPr>
          </a:p>
          <a:p>
            <a:r>
              <a:rPr lang="en-US">
                <a:ea typeface="Calibri"/>
                <a:cs typeface="Calibri"/>
              </a:rPr>
              <a:t>Socioeconomic restoration partners data</a:t>
            </a:r>
          </a:p>
          <a:p>
            <a:pPr lvl="1">
              <a:buFont typeface="Courier New" panose="020B0604020202020204" pitchFamily="34" charset="0"/>
              <a:buChar char="o"/>
            </a:pPr>
            <a:r>
              <a:rPr lang="en-US">
                <a:ea typeface="Calibri"/>
                <a:cs typeface="Calibri"/>
              </a:rPr>
              <a:t>Uploaded into the IMP </a:t>
            </a:r>
            <a:r>
              <a:rPr lang="en-US" b="1">
                <a:ea typeface="Calibri"/>
                <a:cs typeface="Calibri"/>
              </a:rPr>
              <a:t>once a year </a:t>
            </a:r>
            <a:r>
              <a:rPr lang="en-US">
                <a:ea typeface="Calibri"/>
                <a:cs typeface="Calibri"/>
              </a:rPr>
              <a:t>as part of the quarter 4 reports (due in January). Data is for the whole year</a:t>
            </a:r>
          </a:p>
          <a:p>
            <a:pPr lvl="1">
              <a:buFont typeface="Courier New" panose="020B0604020202020204" pitchFamily="34" charset="0"/>
              <a:buChar char="o"/>
            </a:pPr>
            <a:endParaRPr lang="en-US">
              <a:ea typeface="Calibri"/>
              <a:cs typeface="Calibri"/>
            </a:endParaRPr>
          </a:p>
        </p:txBody>
      </p:sp>
      <p:sp>
        <p:nvSpPr>
          <p:cNvPr id="4" name="Slide Number Placeholder 3">
            <a:extLst>
              <a:ext uri="{FF2B5EF4-FFF2-40B4-BE49-F238E27FC236}">
                <a16:creationId xmlns:a16="http://schemas.microsoft.com/office/drawing/2014/main" id="{F6F654DD-4793-48FD-C181-E2EA968D9C41}"/>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7" name="Picture 6">
            <a:extLst>
              <a:ext uri="{FF2B5EF4-FFF2-40B4-BE49-F238E27FC236}">
                <a16:creationId xmlns:a16="http://schemas.microsoft.com/office/drawing/2014/main" id="{606030D0-0890-965F-3CD2-AD93DEBD00A7}"/>
              </a:ext>
            </a:extLst>
          </p:cNvPr>
          <p:cNvPicPr>
            <a:picLocks noChangeAspect="1"/>
          </p:cNvPicPr>
          <p:nvPr/>
        </p:nvPicPr>
        <p:blipFill>
          <a:blip r:embed="rId2"/>
          <a:stretch>
            <a:fillRect/>
          </a:stretch>
        </p:blipFill>
        <p:spPr>
          <a:xfrm>
            <a:off x="7503302" y="4097785"/>
            <a:ext cx="3014702" cy="613655"/>
          </a:xfrm>
          <a:prstGeom prst="rect">
            <a:avLst/>
          </a:prstGeom>
        </p:spPr>
      </p:pic>
      <p:pic>
        <p:nvPicPr>
          <p:cNvPr id="8" name="Picture 7">
            <a:extLst>
              <a:ext uri="{FF2B5EF4-FFF2-40B4-BE49-F238E27FC236}">
                <a16:creationId xmlns:a16="http://schemas.microsoft.com/office/drawing/2014/main" id="{E4CEBFB7-8C74-A81C-8D63-DEC0EF99D466}"/>
              </a:ext>
            </a:extLst>
          </p:cNvPr>
          <p:cNvPicPr>
            <a:picLocks noChangeAspect="1"/>
          </p:cNvPicPr>
          <p:nvPr/>
        </p:nvPicPr>
        <p:blipFill>
          <a:blip r:embed="rId3"/>
          <a:stretch>
            <a:fillRect/>
          </a:stretch>
        </p:blipFill>
        <p:spPr>
          <a:xfrm>
            <a:off x="8294867" y="4711440"/>
            <a:ext cx="1431572" cy="1886787"/>
          </a:xfrm>
          <a:prstGeom prst="rect">
            <a:avLst/>
          </a:prstGeom>
        </p:spPr>
      </p:pic>
      <p:pic>
        <p:nvPicPr>
          <p:cNvPr id="9" name="Picture 8">
            <a:extLst>
              <a:ext uri="{FF2B5EF4-FFF2-40B4-BE49-F238E27FC236}">
                <a16:creationId xmlns:a16="http://schemas.microsoft.com/office/drawing/2014/main" id="{F000B883-169F-C1D9-911B-396DAB671149}"/>
              </a:ext>
            </a:extLst>
          </p:cNvPr>
          <p:cNvPicPr>
            <a:picLocks noChangeAspect="1"/>
          </p:cNvPicPr>
          <p:nvPr/>
        </p:nvPicPr>
        <p:blipFill>
          <a:blip r:embed="rId4"/>
          <a:stretch>
            <a:fillRect/>
          </a:stretch>
        </p:blipFill>
        <p:spPr>
          <a:xfrm>
            <a:off x="7118566" y="1721709"/>
            <a:ext cx="1492034" cy="2242704"/>
          </a:xfrm>
          <a:prstGeom prst="rect">
            <a:avLst/>
          </a:prstGeom>
        </p:spPr>
      </p:pic>
      <p:pic>
        <p:nvPicPr>
          <p:cNvPr id="10" name="Picture 9">
            <a:extLst>
              <a:ext uri="{FF2B5EF4-FFF2-40B4-BE49-F238E27FC236}">
                <a16:creationId xmlns:a16="http://schemas.microsoft.com/office/drawing/2014/main" id="{B7AC58AD-6925-FCFC-2012-91C9BD21867A}"/>
              </a:ext>
            </a:extLst>
          </p:cNvPr>
          <p:cNvPicPr>
            <a:picLocks noChangeAspect="1"/>
          </p:cNvPicPr>
          <p:nvPr/>
        </p:nvPicPr>
        <p:blipFill>
          <a:blip r:embed="rId5"/>
          <a:stretch>
            <a:fillRect/>
          </a:stretch>
        </p:blipFill>
        <p:spPr>
          <a:xfrm>
            <a:off x="8804158" y="1690688"/>
            <a:ext cx="1634741" cy="2242704"/>
          </a:xfrm>
          <a:prstGeom prst="rect">
            <a:avLst/>
          </a:prstGeom>
        </p:spPr>
      </p:pic>
      <p:sp>
        <p:nvSpPr>
          <p:cNvPr id="11" name="TextBox 10">
            <a:extLst>
              <a:ext uri="{FF2B5EF4-FFF2-40B4-BE49-F238E27FC236}">
                <a16:creationId xmlns:a16="http://schemas.microsoft.com/office/drawing/2014/main" id="{63C0EDC8-3E13-6BBD-0032-FF4B9450E21C}"/>
              </a:ext>
            </a:extLst>
          </p:cNvPr>
          <p:cNvSpPr txBox="1"/>
          <p:nvPr/>
        </p:nvSpPr>
        <p:spPr>
          <a:xfrm>
            <a:off x="6498754" y="1393534"/>
            <a:ext cx="2197249" cy="276999"/>
          </a:xfrm>
          <a:prstGeom prst="rect">
            <a:avLst/>
          </a:prstGeom>
          <a:noFill/>
        </p:spPr>
        <p:txBody>
          <a:bodyPr wrap="square">
            <a:spAutoFit/>
          </a:bodyPr>
          <a:lstStyle>
            <a:defPPr>
              <a:defRPr lang="en-US"/>
            </a:defPPr>
            <a:lvl2pPr lvl="1">
              <a:defRPr sz="1200" b="1">
                <a:latin typeface="Proxima Nova Lt"/>
              </a:defRPr>
            </a:lvl2pPr>
          </a:lstStyle>
          <a:p>
            <a:pPr lvl="1"/>
            <a:r>
              <a:rPr lang="en-US"/>
              <a:t>Project level Workdays</a:t>
            </a:r>
          </a:p>
        </p:txBody>
      </p:sp>
      <p:sp>
        <p:nvSpPr>
          <p:cNvPr id="12" name="TextBox 11">
            <a:extLst>
              <a:ext uri="{FF2B5EF4-FFF2-40B4-BE49-F238E27FC236}">
                <a16:creationId xmlns:a16="http://schemas.microsoft.com/office/drawing/2014/main" id="{FCA77051-4D8A-50CB-62A5-1572612071A0}"/>
              </a:ext>
            </a:extLst>
          </p:cNvPr>
          <p:cNvSpPr txBox="1"/>
          <p:nvPr/>
        </p:nvSpPr>
        <p:spPr>
          <a:xfrm>
            <a:off x="8610600" y="1381055"/>
            <a:ext cx="2024149" cy="276999"/>
          </a:xfrm>
          <a:prstGeom prst="rect">
            <a:avLst/>
          </a:prstGeom>
          <a:noFill/>
        </p:spPr>
        <p:txBody>
          <a:bodyPr wrap="square">
            <a:spAutoFit/>
          </a:bodyPr>
          <a:lstStyle/>
          <a:p>
            <a:pPr lvl="1"/>
            <a:r>
              <a:rPr lang="en-US" sz="1200" b="1">
                <a:latin typeface="Proxima Nova Lt"/>
              </a:rPr>
              <a:t>Site level Workdays</a:t>
            </a:r>
            <a:endParaRPr lang="en-US" sz="1200" b="1"/>
          </a:p>
        </p:txBody>
      </p:sp>
    </p:spTree>
    <p:extLst>
      <p:ext uri="{BB962C8B-B14F-4D97-AF65-F5344CB8AC3E}">
        <p14:creationId xmlns:p14="http://schemas.microsoft.com/office/powerpoint/2010/main" val="297415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01318-55AF-5D86-9EC7-49F168A07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B8007-DE41-53D2-FE03-9068F5D7B645}"/>
              </a:ext>
            </a:extLst>
          </p:cNvPr>
          <p:cNvSpPr>
            <a:spLocks noGrp="1"/>
          </p:cNvSpPr>
          <p:nvPr>
            <p:ph type="title"/>
          </p:nvPr>
        </p:nvSpPr>
        <p:spPr>
          <a:xfrm>
            <a:off x="838200" y="365125"/>
            <a:ext cx="11121527" cy="1343924"/>
          </a:xfrm>
        </p:spPr>
        <p:txBody>
          <a:bodyPr/>
          <a:lstStyle/>
          <a:p>
            <a:r>
              <a:rPr lang="en-US">
                <a:solidFill>
                  <a:srgbClr val="3C8689"/>
                </a:solidFill>
                <a:ea typeface="Calibri Light"/>
                <a:cs typeface="Calibri Light"/>
              </a:rPr>
              <a:t>Tree and Seed Planting – Including Infill Planting</a:t>
            </a:r>
            <a:endParaRPr lang="en-US">
              <a:solidFill>
                <a:srgbClr val="3C8689"/>
              </a:solidFill>
            </a:endParaRPr>
          </a:p>
        </p:txBody>
      </p:sp>
      <p:sp>
        <p:nvSpPr>
          <p:cNvPr id="3" name="Content Placeholder 2">
            <a:extLst>
              <a:ext uri="{FF2B5EF4-FFF2-40B4-BE49-F238E27FC236}">
                <a16:creationId xmlns:a16="http://schemas.microsoft.com/office/drawing/2014/main" id="{30EF6B18-917A-55E4-0262-DCE03FA8F4AA}"/>
              </a:ext>
            </a:extLst>
          </p:cNvPr>
          <p:cNvSpPr>
            <a:spLocks noGrp="1"/>
          </p:cNvSpPr>
          <p:nvPr>
            <p:ph idx="1"/>
          </p:nvPr>
        </p:nvSpPr>
        <p:spPr/>
        <p:txBody>
          <a:bodyPr vert="horz" lIns="91440" tIns="45720" rIns="91440" bIns="45720" rtlCol="0" anchor="t">
            <a:normAutofit/>
          </a:bodyPr>
          <a:lstStyle/>
          <a:p>
            <a:r>
              <a:rPr lang="en-US">
                <a:ea typeface="Calibri"/>
                <a:cs typeface="Calibri"/>
              </a:rPr>
              <a:t>Tree and seeding planting data is reported each quarter in the IMP as it occurs</a:t>
            </a:r>
            <a:endParaRPr lang="en-US"/>
          </a:p>
          <a:p>
            <a:pPr lvl="1">
              <a:buFont typeface="Courier New" panose="020B0604020202020204" pitchFamily="34" charset="0"/>
              <a:buChar char="o"/>
            </a:pPr>
            <a:r>
              <a:rPr lang="en-US">
                <a:ea typeface="Calibri"/>
                <a:cs typeface="Calibri"/>
              </a:rPr>
              <a:t>Divided by site</a:t>
            </a:r>
          </a:p>
          <a:p>
            <a:pPr lvl="1">
              <a:buFont typeface="Courier New" panose="020B0604020202020204" pitchFamily="34" charset="0"/>
              <a:buChar char="o"/>
            </a:pPr>
            <a:r>
              <a:rPr lang="en-US">
                <a:ea typeface="Calibri"/>
                <a:cs typeface="Calibri"/>
              </a:rPr>
              <a:t>Includes scientific names and the count of each species planted</a:t>
            </a:r>
          </a:p>
          <a:p>
            <a:r>
              <a:rPr lang="en-US">
                <a:ea typeface="Calibri"/>
                <a:cs typeface="Calibri"/>
              </a:rPr>
              <a:t>Infill planting (planting that is done to replace dead trees) is reported in the same way, when it occurs</a:t>
            </a:r>
          </a:p>
          <a:p>
            <a:pPr lvl="1">
              <a:buFont typeface="Courier New" panose="020B0604020202020204" pitchFamily="34" charset="0"/>
              <a:buChar char="o"/>
            </a:pPr>
            <a:r>
              <a:rPr lang="en-US">
                <a:ea typeface="Calibri"/>
                <a:cs typeface="Calibri"/>
              </a:rPr>
              <a:t>The tree monitoring cycle does not start the tree monitoring timeline over</a:t>
            </a:r>
          </a:p>
          <a:p>
            <a:pPr lvl="1">
              <a:buFont typeface="Courier New" panose="020B0604020202020204" pitchFamily="34" charset="0"/>
              <a:buChar char="o"/>
            </a:pPr>
            <a:endParaRPr lang="en-US">
              <a:ea typeface="Calibri"/>
              <a:cs typeface="Calibri"/>
            </a:endParaRPr>
          </a:p>
        </p:txBody>
      </p:sp>
      <p:sp>
        <p:nvSpPr>
          <p:cNvPr id="4" name="Slide Number Placeholder 3">
            <a:extLst>
              <a:ext uri="{FF2B5EF4-FFF2-40B4-BE49-F238E27FC236}">
                <a16:creationId xmlns:a16="http://schemas.microsoft.com/office/drawing/2014/main" id="{3DE53219-231B-EB86-F0D7-E628F1009FB4}"/>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1446522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C2E2B8-82A4-91A7-10A1-1E423872F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1A13D-69D0-02D9-C859-58EFBC26E56F}"/>
              </a:ext>
            </a:extLst>
          </p:cNvPr>
          <p:cNvSpPr>
            <a:spLocks noGrp="1"/>
          </p:cNvSpPr>
          <p:nvPr>
            <p:ph type="title"/>
          </p:nvPr>
        </p:nvSpPr>
        <p:spPr>
          <a:xfrm>
            <a:off x="838200" y="365125"/>
            <a:ext cx="11121527" cy="1343924"/>
          </a:xfrm>
        </p:spPr>
        <p:txBody>
          <a:bodyPr/>
          <a:lstStyle/>
          <a:p>
            <a:r>
              <a:rPr lang="en-US">
                <a:solidFill>
                  <a:srgbClr val="3C8689"/>
                </a:solidFill>
                <a:ea typeface="Calibri Light"/>
                <a:cs typeface="Calibri Light"/>
              </a:rPr>
              <a:t>Estimating Rates of ANR</a:t>
            </a:r>
            <a:endParaRPr lang="en-US">
              <a:solidFill>
                <a:srgbClr val="3C8689"/>
              </a:solidFill>
            </a:endParaRPr>
          </a:p>
        </p:txBody>
      </p:sp>
      <p:sp>
        <p:nvSpPr>
          <p:cNvPr id="3" name="Content Placeholder 2">
            <a:extLst>
              <a:ext uri="{FF2B5EF4-FFF2-40B4-BE49-F238E27FC236}">
                <a16:creationId xmlns:a16="http://schemas.microsoft.com/office/drawing/2014/main" id="{B2682470-23E5-E6E2-AD26-EEAF1F2800FD}"/>
              </a:ext>
            </a:extLst>
          </p:cNvPr>
          <p:cNvSpPr>
            <a:spLocks noGrp="1"/>
          </p:cNvSpPr>
          <p:nvPr>
            <p:ph idx="1"/>
          </p:nvPr>
        </p:nvSpPr>
        <p:spPr>
          <a:xfrm>
            <a:off x="6600825" y="1642265"/>
            <a:ext cx="4838700" cy="4351338"/>
          </a:xfrm>
        </p:spPr>
        <p:txBody>
          <a:bodyPr vert="horz" lIns="91440" tIns="45720" rIns="91440" bIns="45720" rtlCol="0" anchor="t">
            <a:normAutofit fontScale="92500" lnSpcReduction="20000"/>
          </a:bodyPr>
          <a:lstStyle/>
          <a:p>
            <a:pPr marL="0" indent="0">
              <a:buNone/>
            </a:pPr>
            <a:r>
              <a:rPr lang="en-US" b="1">
                <a:solidFill>
                  <a:schemeClr val="accent1"/>
                </a:solidFill>
                <a:ea typeface="Calibri"/>
                <a:cs typeface="Calibri"/>
              </a:rPr>
              <a:t>Now (Starting at Q2/2025)</a:t>
            </a:r>
            <a:endParaRPr lang="en-US">
              <a:solidFill>
                <a:schemeClr val="accent1"/>
              </a:solidFill>
              <a:ea typeface="Calibri"/>
              <a:cs typeface="Calibri"/>
            </a:endParaRPr>
          </a:p>
          <a:p>
            <a:r>
              <a:rPr lang="en-US">
                <a:ea typeface="Calibri"/>
                <a:cs typeface="Calibri"/>
              </a:rPr>
              <a:t>2 pieces of information are required to estimate ANR</a:t>
            </a:r>
          </a:p>
          <a:p>
            <a:pPr marL="914400" lvl="1" indent="-457200">
              <a:buAutoNum type="arabicPeriod"/>
            </a:pPr>
            <a:r>
              <a:rPr lang="en-US">
                <a:ea typeface="Calibri"/>
                <a:cs typeface="Calibri"/>
              </a:rPr>
              <a:t>A conservative estimate of the number of trees expected from ANR per hectare and the number of hectares it applies to. </a:t>
            </a:r>
            <a:r>
              <a:rPr lang="en-US" b="1">
                <a:ea typeface="Calibri"/>
                <a:cs typeface="Calibri"/>
              </a:rPr>
              <a:t>Number calculated from baseline monitoring data (PPC Global Monitoring team)</a:t>
            </a:r>
          </a:p>
          <a:p>
            <a:pPr marL="914400" lvl="2" indent="0">
              <a:buNone/>
            </a:pPr>
            <a:r>
              <a:rPr lang="en-US">
                <a:ea typeface="Calibri"/>
                <a:cs typeface="Calibri"/>
              </a:rPr>
              <a:t> </a:t>
            </a:r>
          </a:p>
          <a:p>
            <a:pPr lvl="1">
              <a:buFont typeface="Arial" panose="020B0604020202020204" pitchFamily="34" charset="0"/>
              <a:buAutoNum type="arabicPeriod"/>
            </a:pPr>
            <a:r>
              <a:rPr lang="en-US">
                <a:ea typeface="Calibri"/>
                <a:cs typeface="Calibri"/>
              </a:rPr>
              <a:t>Evidence that the 'assist' occurred (Ex: photos showing the installation of fire breaks or fences)</a:t>
            </a:r>
          </a:p>
        </p:txBody>
      </p:sp>
      <p:sp>
        <p:nvSpPr>
          <p:cNvPr id="4" name="Slide Number Placeholder 3">
            <a:extLst>
              <a:ext uri="{FF2B5EF4-FFF2-40B4-BE49-F238E27FC236}">
                <a16:creationId xmlns:a16="http://schemas.microsoft.com/office/drawing/2014/main" id="{225E427D-E30C-9E48-62B4-E8495F17A12D}"/>
              </a:ext>
            </a:extLst>
          </p:cNvPr>
          <p:cNvSpPr>
            <a:spLocks noGrp="1"/>
          </p:cNvSpPr>
          <p:nvPr>
            <p:ph type="sldNum" sz="quarter" idx="12"/>
          </p:nvPr>
        </p:nvSpPr>
        <p:spPr/>
        <p:txBody>
          <a:bodyPr/>
          <a:lstStyle/>
          <a:p>
            <a:fld id="{330EA680-D336-4FF7-8B7A-9848BB0A1C32}" type="slidenum">
              <a:rPr lang="en-US" smtClean="0"/>
              <a:t>18</a:t>
            </a:fld>
            <a:endParaRPr lang="en-US"/>
          </a:p>
        </p:txBody>
      </p:sp>
      <p:sp>
        <p:nvSpPr>
          <p:cNvPr id="5" name="TextBox 4">
            <a:extLst>
              <a:ext uri="{FF2B5EF4-FFF2-40B4-BE49-F238E27FC236}">
                <a16:creationId xmlns:a16="http://schemas.microsoft.com/office/drawing/2014/main" id="{8921E131-F437-2E68-7B1F-8652CDF795BD}"/>
              </a:ext>
            </a:extLst>
          </p:cNvPr>
          <p:cNvSpPr txBox="1"/>
          <p:nvPr/>
        </p:nvSpPr>
        <p:spPr>
          <a:xfrm>
            <a:off x="1228259" y="5902705"/>
            <a:ext cx="9704728" cy="646331"/>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Calibri"/>
                <a:cs typeface="Calibri"/>
              </a:rPr>
              <a:t>ANR estimates should be </a:t>
            </a:r>
            <a:r>
              <a:rPr lang="en-US" b="1">
                <a:solidFill>
                  <a:schemeClr val="bg1"/>
                </a:solidFill>
                <a:ea typeface="Calibri"/>
                <a:cs typeface="Calibri"/>
              </a:rPr>
              <a:t>conservative </a:t>
            </a:r>
            <a:r>
              <a:rPr lang="en-US">
                <a:solidFill>
                  <a:schemeClr val="bg1"/>
                </a:solidFill>
                <a:ea typeface="Calibri"/>
                <a:cs typeface="Calibri"/>
              </a:rPr>
              <a:t>because that number is what your project is expected to </a:t>
            </a:r>
            <a:r>
              <a:rPr lang="en-US" b="1">
                <a:solidFill>
                  <a:schemeClr val="bg1"/>
                </a:solidFill>
                <a:ea typeface="Calibri"/>
                <a:cs typeface="Calibri"/>
              </a:rPr>
              <a:t>deliver</a:t>
            </a:r>
            <a:r>
              <a:rPr lang="en-US">
                <a:solidFill>
                  <a:schemeClr val="bg1"/>
                </a:solidFill>
                <a:ea typeface="Calibri"/>
                <a:cs typeface="Calibri"/>
              </a:rPr>
              <a:t>. Overestimating early can lead to problems later if trees don't regenerate at the expected rate</a:t>
            </a:r>
          </a:p>
        </p:txBody>
      </p:sp>
      <p:sp>
        <p:nvSpPr>
          <p:cNvPr id="6" name="Content Placeholder 2">
            <a:extLst>
              <a:ext uri="{FF2B5EF4-FFF2-40B4-BE49-F238E27FC236}">
                <a16:creationId xmlns:a16="http://schemas.microsoft.com/office/drawing/2014/main" id="{100E23FA-5EB7-4EF1-92FA-35EE6067DDDD}"/>
              </a:ext>
            </a:extLst>
          </p:cNvPr>
          <p:cNvSpPr txBox="1">
            <a:spLocks/>
          </p:cNvSpPr>
          <p:nvPr/>
        </p:nvSpPr>
        <p:spPr>
          <a:xfrm>
            <a:off x="865528" y="1642265"/>
            <a:ext cx="4838700" cy="435133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ea typeface="Calibri"/>
                <a:cs typeface="Calibri"/>
              </a:rPr>
              <a:t>Before</a:t>
            </a:r>
          </a:p>
          <a:p>
            <a:r>
              <a:rPr lang="en-US">
                <a:ea typeface="Calibri"/>
                <a:cs typeface="Calibri"/>
              </a:rPr>
              <a:t>2 pieces of information are required to estimate ANR</a:t>
            </a:r>
          </a:p>
          <a:p>
            <a:pPr marL="914400" lvl="1" indent="-457200">
              <a:buFont typeface="Arial" panose="020B0604020202020204" pitchFamily="34" charset="0"/>
              <a:buAutoNum type="arabicPeriod"/>
            </a:pPr>
            <a:r>
              <a:rPr lang="en-US">
                <a:ea typeface="Calibri"/>
                <a:cs typeface="Calibri"/>
              </a:rPr>
              <a:t>Explanation of how you got to the estimated number of trees per HA for ANR and the number of HA with ANR expected. Evidence can include scientific articles, plots established in the field for estimates, and/or previous restoration work in the area. </a:t>
            </a:r>
          </a:p>
          <a:p>
            <a:pPr marL="914400" lvl="1" indent="-457200">
              <a:buFont typeface="Arial" panose="020B0604020202020204" pitchFamily="34" charset="0"/>
              <a:buAutoNum type="arabicPeriod"/>
            </a:pPr>
            <a:endParaRPr lang="en-US">
              <a:ea typeface="Calibri"/>
              <a:cs typeface="Calibri"/>
            </a:endParaRPr>
          </a:p>
          <a:p>
            <a:pPr marL="914400" lvl="1" indent="-457200">
              <a:buFont typeface="Arial" panose="020B0604020202020204" pitchFamily="34" charset="0"/>
              <a:buAutoNum type="arabicPeriod"/>
            </a:pPr>
            <a:r>
              <a:rPr lang="en-US">
                <a:ea typeface="Calibri"/>
                <a:cs typeface="Calibri"/>
              </a:rPr>
              <a:t>Evidence of activities in the field of the “assist” – which includes maintenance of the area, removal of invasive species, fencing, etc.</a:t>
            </a:r>
          </a:p>
          <a:p>
            <a:pPr lvl="1">
              <a:buFont typeface="Arial" panose="020B0604020202020204" pitchFamily="34" charset="0"/>
              <a:buAutoNum type="arabicPeriod"/>
            </a:pPr>
            <a:endParaRPr lang="en-US">
              <a:ea typeface="Calibri"/>
              <a:cs typeface="Calibri"/>
            </a:endParaRPr>
          </a:p>
        </p:txBody>
      </p:sp>
      <p:sp>
        <p:nvSpPr>
          <p:cNvPr id="7" name="Arrow: Right 6">
            <a:extLst>
              <a:ext uri="{FF2B5EF4-FFF2-40B4-BE49-F238E27FC236}">
                <a16:creationId xmlns:a16="http://schemas.microsoft.com/office/drawing/2014/main" id="{8E014C25-09E5-31B5-4FA3-36EE2BA1F70F}"/>
              </a:ext>
            </a:extLst>
          </p:cNvPr>
          <p:cNvSpPr/>
          <p:nvPr/>
        </p:nvSpPr>
        <p:spPr>
          <a:xfrm>
            <a:off x="5713910" y="1571731"/>
            <a:ext cx="733425"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031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758E-3AB3-D4D2-75E3-E1ABB20D2C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6AD20-1BC8-8865-577E-53496D6CB68A}"/>
              </a:ext>
            </a:extLst>
          </p:cNvPr>
          <p:cNvSpPr>
            <a:spLocks noGrp="1"/>
          </p:cNvSpPr>
          <p:nvPr>
            <p:ph type="ctrTitle"/>
          </p:nvPr>
        </p:nvSpPr>
        <p:spPr>
          <a:xfrm>
            <a:off x="1524000" y="1122363"/>
            <a:ext cx="9144000" cy="1524613"/>
          </a:xfrm>
        </p:spPr>
        <p:txBody>
          <a:bodyPr/>
          <a:lstStyle/>
          <a:p>
            <a:r>
              <a:rPr lang="en-US" sz="5400" b="1">
                <a:solidFill>
                  <a:srgbClr val="3C8689"/>
                </a:solidFill>
                <a:latin typeface="Franklin Gothic Book"/>
                <a:cs typeface="Calibri Light"/>
              </a:rPr>
              <a:t>Tree Monitoring – Year 2.5</a:t>
            </a:r>
          </a:p>
        </p:txBody>
      </p:sp>
      <p:sp>
        <p:nvSpPr>
          <p:cNvPr id="3" name="Subtitle 2">
            <a:extLst>
              <a:ext uri="{FF2B5EF4-FFF2-40B4-BE49-F238E27FC236}">
                <a16:creationId xmlns:a16="http://schemas.microsoft.com/office/drawing/2014/main" id="{15303DB6-6CD4-AF12-3EC0-4E160E2C84B2}"/>
              </a:ext>
            </a:extLst>
          </p:cNvPr>
          <p:cNvSpPr>
            <a:spLocks noGrp="1"/>
          </p:cNvSpPr>
          <p:nvPr>
            <p:ph type="subTitle" idx="1"/>
          </p:nvPr>
        </p:nvSpPr>
        <p:spPr>
          <a:xfrm>
            <a:off x="1524000" y="2647243"/>
            <a:ext cx="9144000" cy="2390219"/>
          </a:xfrm>
        </p:spPr>
        <p:txBody>
          <a:bodyPr vert="horz" lIns="91440" tIns="45720" rIns="91440" bIns="45720" rtlCol="0" anchor="t">
            <a:normAutofit fontScale="92500" lnSpcReduction="20000"/>
          </a:bodyPr>
          <a:lstStyle/>
          <a:p>
            <a:r>
              <a:rPr lang="en-US" sz="3200">
                <a:solidFill>
                  <a:srgbClr val="887B56"/>
                </a:solidFill>
                <a:latin typeface="Franklin Gothic Book"/>
                <a:cs typeface="Calibri"/>
              </a:rPr>
              <a:t>Kobo Toolbox Accounts</a:t>
            </a:r>
          </a:p>
          <a:p>
            <a:r>
              <a:rPr lang="en-US" sz="3200">
                <a:solidFill>
                  <a:srgbClr val="887B56"/>
                </a:solidFill>
                <a:latin typeface="Franklin Gothic Book"/>
                <a:cs typeface="Calibri"/>
              </a:rPr>
              <a:t>New Format for Data Corrections</a:t>
            </a:r>
          </a:p>
          <a:p>
            <a:r>
              <a:rPr lang="en-US" sz="3200">
                <a:solidFill>
                  <a:srgbClr val="887B56"/>
                </a:solidFill>
                <a:latin typeface="Franklin Gothic Book"/>
                <a:cs typeface="Calibri"/>
              </a:rPr>
              <a:t>Considerations for Data Collection in Year 2.5</a:t>
            </a:r>
          </a:p>
          <a:p>
            <a:r>
              <a:rPr lang="en-US" sz="3200">
                <a:solidFill>
                  <a:srgbClr val="887B56"/>
                </a:solidFill>
                <a:latin typeface="Franklin Gothic Book"/>
                <a:cs typeface="Calibri"/>
              </a:rPr>
              <a:t>Monitoring Assisted Natural Regeneration</a:t>
            </a:r>
          </a:p>
          <a:p>
            <a:r>
              <a:rPr lang="en-US" sz="3200">
                <a:solidFill>
                  <a:srgbClr val="887B56"/>
                </a:solidFill>
                <a:latin typeface="Franklin Gothic Book"/>
                <a:cs typeface="Calibri"/>
              </a:rPr>
              <a:t>Common Mistakes</a:t>
            </a:r>
          </a:p>
        </p:txBody>
      </p:sp>
      <p:pic>
        <p:nvPicPr>
          <p:cNvPr id="6" name="object 4">
            <a:extLst>
              <a:ext uri="{FF2B5EF4-FFF2-40B4-BE49-F238E27FC236}">
                <a16:creationId xmlns:a16="http://schemas.microsoft.com/office/drawing/2014/main" id="{0082B086-9DEE-32CA-6C64-9D94AA5F307E}"/>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8180C5E5-BF28-5224-7912-B459EB1DE270}"/>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2801399232"/>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4800" b="1">
                <a:solidFill>
                  <a:srgbClr val="3C8689"/>
                </a:solidFill>
                <a:latin typeface="Franklin Gothic Book"/>
                <a:ea typeface="等线 Light"/>
                <a:cs typeface="Calibri Light"/>
              </a:rPr>
              <a:t>Agenda:</a:t>
            </a:r>
          </a:p>
        </p:txBody>
      </p:sp>
      <p:sp>
        <p:nvSpPr>
          <p:cNvPr id="3" name="Subtitle 2"/>
          <p:cNvSpPr>
            <a:spLocks noGrp="1"/>
          </p:cNvSpPr>
          <p:nvPr>
            <p:ph idx="1"/>
          </p:nvPr>
        </p:nvSpPr>
        <p:spPr>
          <a:xfrm>
            <a:off x="838200" y="1824403"/>
            <a:ext cx="9391650" cy="3890712"/>
          </a:xfrm>
        </p:spPr>
        <p:txBody>
          <a:bodyPr vert="horz" lIns="91440" tIns="45720" rIns="91440" bIns="45720" rtlCol="0" anchor="t">
            <a:normAutofit fontScale="92500" lnSpcReduction="10000"/>
          </a:bodyPr>
          <a:lstStyle/>
          <a:p>
            <a:r>
              <a:rPr lang="en-US" altLang="zh-CN" b="1">
                <a:solidFill>
                  <a:srgbClr val="887B56"/>
                </a:solidFill>
                <a:latin typeface="Franklin Gothic Book"/>
                <a:ea typeface="等线"/>
              </a:rPr>
              <a:t>Welcome</a:t>
            </a:r>
          </a:p>
          <a:p>
            <a:r>
              <a:rPr lang="en-US" altLang="zh-CN" b="1">
                <a:solidFill>
                  <a:srgbClr val="887B56"/>
                </a:solidFill>
                <a:latin typeface="Franklin Gothic Book"/>
                <a:ea typeface="等线"/>
              </a:rPr>
              <a:t>Integrated Monitoring Platform (IMP)/</a:t>
            </a:r>
            <a:r>
              <a:rPr lang="en-US" altLang="zh-CN" b="1" err="1">
                <a:solidFill>
                  <a:srgbClr val="887B56"/>
                </a:solidFill>
                <a:latin typeface="Franklin Gothic Book"/>
                <a:ea typeface="等线"/>
              </a:rPr>
              <a:t>TerraMatch</a:t>
            </a:r>
            <a:endParaRPr lang="en-US" altLang="zh-CN" b="1">
              <a:solidFill>
                <a:srgbClr val="887B56"/>
              </a:solidFill>
              <a:latin typeface="Franklin Gothic Book"/>
              <a:ea typeface="等线"/>
            </a:endParaRPr>
          </a:p>
          <a:p>
            <a:r>
              <a:rPr lang="en-US" altLang="zh-CN" b="1">
                <a:solidFill>
                  <a:srgbClr val="887B56"/>
                </a:solidFill>
                <a:latin typeface="Franklin Gothic Book"/>
                <a:ea typeface="等线"/>
              </a:rPr>
              <a:t>Monitoring Timelines</a:t>
            </a:r>
          </a:p>
          <a:p>
            <a:pPr lvl="1">
              <a:buFont typeface="Courier New" panose="020B0604020202020204" pitchFamily="34" charset="0"/>
              <a:buChar char="o"/>
            </a:pPr>
            <a:r>
              <a:rPr lang="en-US" b="1">
                <a:solidFill>
                  <a:srgbClr val="887B56"/>
                </a:solidFill>
                <a:latin typeface="Franklin Gothic Book"/>
                <a:ea typeface="等线"/>
              </a:rPr>
              <a:t>Latest updates and what to expect in 2025</a:t>
            </a:r>
            <a:endParaRPr lang="en-US" altLang="zh-CN" b="1">
              <a:solidFill>
                <a:srgbClr val="887B56"/>
              </a:solidFill>
              <a:latin typeface="Franklin Gothic Book"/>
              <a:ea typeface="等线"/>
            </a:endParaRPr>
          </a:p>
          <a:p>
            <a:r>
              <a:rPr lang="en-US" altLang="zh-CN" b="1">
                <a:solidFill>
                  <a:srgbClr val="887B56"/>
                </a:solidFill>
                <a:latin typeface="Franklin Gothic Book"/>
                <a:ea typeface="等线"/>
              </a:rPr>
              <a:t>Tree Monitoring in Year 2.5</a:t>
            </a:r>
            <a:endParaRPr lang="en-US"/>
          </a:p>
          <a:p>
            <a:pPr lvl="1">
              <a:buFont typeface="Courier New" panose="020B0604020202020204" pitchFamily="34" charset="0"/>
              <a:buChar char="o"/>
            </a:pPr>
            <a:r>
              <a:rPr lang="en-US" altLang="zh-CN" b="1">
                <a:solidFill>
                  <a:srgbClr val="887B56"/>
                </a:solidFill>
                <a:latin typeface="Franklin Gothic Book"/>
                <a:ea typeface="等线"/>
              </a:rPr>
              <a:t>Including monitoring of assisted natural regeneration</a:t>
            </a:r>
          </a:p>
          <a:p>
            <a:r>
              <a:rPr lang="en-US" altLang="zh-CN" b="1">
                <a:solidFill>
                  <a:srgbClr val="887B56"/>
                </a:solidFill>
                <a:latin typeface="Franklin Gothic Book"/>
                <a:ea typeface="等线"/>
              </a:rPr>
              <a:t>Socioeconomics</a:t>
            </a:r>
          </a:p>
          <a:p>
            <a:pPr lvl="1">
              <a:buFont typeface="Courier New" panose="020B0604020202020204" pitchFamily="34" charset="0"/>
              <a:buChar char="o"/>
            </a:pPr>
            <a:r>
              <a:rPr lang="en-US" altLang="zh-CN" b="1">
                <a:solidFill>
                  <a:srgbClr val="887B56"/>
                </a:solidFill>
                <a:latin typeface="Franklin Gothic Book"/>
                <a:ea typeface="等线"/>
              </a:rPr>
              <a:t>Workdays and socioeconomic restoration partners</a:t>
            </a:r>
            <a:endParaRPr lang="en-US"/>
          </a:p>
          <a:p>
            <a:r>
              <a:rPr lang="en-US" altLang="zh-CN" b="1">
                <a:solidFill>
                  <a:srgbClr val="887B56"/>
                </a:solidFill>
                <a:latin typeface="Franklin Gothic Book"/>
                <a:ea typeface="等线"/>
              </a:rPr>
              <a:t>Discussion</a:t>
            </a:r>
          </a:p>
          <a:p>
            <a:pPr lvl="1">
              <a:buFont typeface="Courier New" panose="020B0604020202020204" pitchFamily="34" charset="0"/>
              <a:buChar char="o"/>
            </a:pPr>
            <a:endParaRPr lang="en-US" altLang="zh-CN" b="1">
              <a:solidFill>
                <a:srgbClr val="887B56"/>
              </a:solidFill>
              <a:latin typeface="Franklin Gothic Book"/>
              <a:ea typeface="等线"/>
            </a:endParaRPr>
          </a:p>
          <a:p>
            <a:pPr lvl="1">
              <a:buFont typeface="Courier New" panose="020B0604020202020204" pitchFamily="34" charset="0"/>
              <a:buChar char="o"/>
            </a:pPr>
            <a:endParaRPr lang="en-US" altLang="zh-CN" b="1">
              <a:solidFill>
                <a:srgbClr val="887B56"/>
              </a:solidFill>
              <a:latin typeface="Franklin Gothic Book"/>
              <a:ea typeface="等线"/>
            </a:endParaRPr>
          </a:p>
        </p:txBody>
      </p:sp>
      <p:pic>
        <p:nvPicPr>
          <p:cNvPr id="6" name="object 4">
            <a:extLst>
              <a:ext uri="{FF2B5EF4-FFF2-40B4-BE49-F238E27FC236}">
                <a16:creationId xmlns:a16="http://schemas.microsoft.com/office/drawing/2014/main" id="{C48937A8-2273-166A-373C-0525AD97AABF}"/>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C3F5626B-2F1D-513C-05BC-31344928FE2E}"/>
              </a:ext>
            </a:extLst>
          </p:cNvPr>
          <p:cNvSpPr>
            <a:spLocks noGrp="1"/>
          </p:cNvSpPr>
          <p:nvPr>
            <p:ph type="sldNum" sz="quarter" idx="12"/>
          </p:nvPr>
        </p:nvSpPr>
        <p:spPr/>
        <p:txBody>
          <a:bodyPr/>
          <a:lstStyle/>
          <a:p>
            <a:fld id="{9AF8F850-11A1-437A-A417-EB20E1C03707}" type="slidenum">
              <a:rPr lang="en-US" smtClean="0"/>
              <a:t>2</a:t>
            </a:fld>
            <a:endParaRPr lang="en-US"/>
          </a:p>
        </p:txBody>
      </p:sp>
    </p:spTree>
    <p:extLst>
      <p:ext uri="{BB962C8B-B14F-4D97-AF65-F5344CB8AC3E}">
        <p14:creationId xmlns:p14="http://schemas.microsoft.com/office/powerpoint/2010/main" val="2265727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A9F2F-6C5D-2C5E-A84A-58E2A6ADDD29}"/>
              </a:ext>
            </a:extLst>
          </p:cNvPr>
          <p:cNvSpPr>
            <a:spLocks noGrp="1"/>
          </p:cNvSpPr>
          <p:nvPr>
            <p:ph type="title"/>
          </p:nvPr>
        </p:nvSpPr>
        <p:spPr/>
        <p:txBody>
          <a:bodyPr/>
          <a:lstStyle/>
          <a:p>
            <a:r>
              <a:rPr lang="en-US">
                <a:solidFill>
                  <a:srgbClr val="3C8689"/>
                </a:solidFill>
                <a:ea typeface="Calibri Light"/>
                <a:cs typeface="Calibri Light"/>
              </a:rPr>
              <a:t>Create Your Own Kobo Account</a:t>
            </a:r>
          </a:p>
        </p:txBody>
      </p:sp>
      <p:sp>
        <p:nvSpPr>
          <p:cNvPr id="3" name="Content Placeholder 2">
            <a:extLst>
              <a:ext uri="{FF2B5EF4-FFF2-40B4-BE49-F238E27FC236}">
                <a16:creationId xmlns:a16="http://schemas.microsoft.com/office/drawing/2014/main" id="{37DFAF56-9941-5738-302A-F93953D52753}"/>
              </a:ext>
            </a:extLst>
          </p:cNvPr>
          <p:cNvSpPr>
            <a:spLocks noGrp="1"/>
          </p:cNvSpPr>
          <p:nvPr>
            <p:ph idx="1"/>
          </p:nvPr>
        </p:nvSpPr>
        <p:spPr>
          <a:xfrm>
            <a:off x="838200" y="1825625"/>
            <a:ext cx="10515600" cy="1765300"/>
          </a:xfrm>
        </p:spPr>
        <p:txBody>
          <a:bodyPr vert="horz" lIns="91440" tIns="45720" rIns="91440" bIns="45720" rtlCol="0" anchor="t">
            <a:normAutofit/>
          </a:bodyPr>
          <a:lstStyle/>
          <a:p>
            <a:r>
              <a:rPr lang="en-US">
                <a:ea typeface="Calibri"/>
                <a:cs typeface="Calibri"/>
              </a:rPr>
              <a:t>Allows us to see who is uploading which data and give you access to your data for corrections</a:t>
            </a:r>
          </a:p>
          <a:p>
            <a:r>
              <a:rPr lang="en-US">
                <a:ea typeface="Calibri"/>
                <a:cs typeface="Calibri"/>
                <a:hlinkClick r:id="rId2"/>
              </a:rPr>
              <a:t>https://kf.kobotoolbox.org/accounts/login/</a:t>
            </a:r>
            <a:endParaRPr lang="en-US">
              <a:ea typeface="Calibri"/>
              <a:cs typeface="Calibri"/>
            </a:endParaRPr>
          </a:p>
          <a:p>
            <a:pPr marL="0" indent="0">
              <a:buNone/>
            </a:pPr>
            <a:endParaRPr lang="en-US">
              <a:ea typeface="Calibri"/>
              <a:cs typeface="Calibri"/>
            </a:endParaRPr>
          </a:p>
        </p:txBody>
      </p:sp>
      <p:sp>
        <p:nvSpPr>
          <p:cNvPr id="4" name="Slide Number Placeholder 3">
            <a:extLst>
              <a:ext uri="{FF2B5EF4-FFF2-40B4-BE49-F238E27FC236}">
                <a16:creationId xmlns:a16="http://schemas.microsoft.com/office/drawing/2014/main" id="{B2C2C774-7D4A-CC1C-08AE-91FFEB27078B}"/>
              </a:ext>
            </a:extLst>
          </p:cNvPr>
          <p:cNvSpPr>
            <a:spLocks noGrp="1"/>
          </p:cNvSpPr>
          <p:nvPr>
            <p:ph type="sldNum" sz="quarter" idx="12"/>
          </p:nvPr>
        </p:nvSpPr>
        <p:spPr/>
        <p:txBody>
          <a:bodyPr/>
          <a:lstStyle/>
          <a:p>
            <a:fld id="{330EA680-D336-4FF7-8B7A-9848BB0A1C32}" type="slidenum">
              <a:rPr lang="en-US" smtClean="0"/>
              <a:t>20</a:t>
            </a:fld>
            <a:endParaRPr lang="en-US"/>
          </a:p>
        </p:txBody>
      </p:sp>
      <p:grpSp>
        <p:nvGrpSpPr>
          <p:cNvPr id="7" name="Group 6">
            <a:extLst>
              <a:ext uri="{FF2B5EF4-FFF2-40B4-BE49-F238E27FC236}">
                <a16:creationId xmlns:a16="http://schemas.microsoft.com/office/drawing/2014/main" id="{02A23B25-A3E5-ED10-916D-D67D85E65933}"/>
              </a:ext>
            </a:extLst>
          </p:cNvPr>
          <p:cNvGrpSpPr/>
          <p:nvPr/>
        </p:nvGrpSpPr>
        <p:grpSpPr>
          <a:xfrm>
            <a:off x="3365563" y="3310854"/>
            <a:ext cx="5664137" cy="2310765"/>
            <a:chOff x="1406387" y="2966896"/>
            <a:chExt cx="9379226" cy="3210067"/>
          </a:xfrm>
        </p:grpSpPr>
        <p:pic>
          <p:nvPicPr>
            <p:cNvPr id="5" name="Picture 4">
              <a:extLst>
                <a:ext uri="{FF2B5EF4-FFF2-40B4-BE49-F238E27FC236}">
                  <a16:creationId xmlns:a16="http://schemas.microsoft.com/office/drawing/2014/main" id="{1D1967C3-A003-77BB-3A37-82303563D20A}"/>
                </a:ext>
              </a:extLst>
            </p:cNvPr>
            <p:cNvPicPr>
              <a:picLocks noChangeAspect="1"/>
            </p:cNvPicPr>
            <p:nvPr/>
          </p:nvPicPr>
          <p:blipFill>
            <a:blip r:embed="rId3"/>
            <a:srcRect t="4593" b="3527"/>
            <a:stretch/>
          </p:blipFill>
          <p:spPr>
            <a:xfrm>
              <a:off x="1406387" y="2966896"/>
              <a:ext cx="9379226" cy="3210067"/>
            </a:xfrm>
            <a:prstGeom prst="rect">
              <a:avLst/>
            </a:prstGeom>
          </p:spPr>
        </p:pic>
        <p:sp>
          <p:nvSpPr>
            <p:cNvPr id="6" name="Rectangle: Rounded Corners 5">
              <a:extLst>
                <a:ext uri="{FF2B5EF4-FFF2-40B4-BE49-F238E27FC236}">
                  <a16:creationId xmlns:a16="http://schemas.microsoft.com/office/drawing/2014/main" id="{BF60D870-D0AE-3D70-1B40-0061F8549587}"/>
                </a:ext>
              </a:extLst>
            </p:cNvPr>
            <p:cNvSpPr/>
            <p:nvPr/>
          </p:nvSpPr>
          <p:spPr>
            <a:xfrm>
              <a:off x="5088836" y="5138530"/>
              <a:ext cx="788090" cy="2087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80DF6E8-2AAF-C927-C038-C17399E77881}"/>
              </a:ext>
            </a:extLst>
          </p:cNvPr>
          <p:cNvSpPr txBox="1"/>
          <p:nvPr/>
        </p:nvSpPr>
        <p:spPr>
          <a:xfrm>
            <a:off x="1966785" y="5808269"/>
            <a:ext cx="8258428" cy="923330"/>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Calibri"/>
                <a:cs typeface="Calibri"/>
              </a:rPr>
              <a:t>Submit the username created to the CI/WRI Project Manager</a:t>
            </a:r>
            <a:br>
              <a:rPr lang="en-US">
                <a:solidFill>
                  <a:schemeClr val="bg1"/>
                </a:solidFill>
                <a:ea typeface="Calibri"/>
                <a:cs typeface="Calibri"/>
              </a:rPr>
            </a:br>
            <a:r>
              <a:rPr lang="en-US">
                <a:solidFill>
                  <a:schemeClr val="bg1"/>
                </a:solidFill>
                <a:ea typeface="Calibri"/>
                <a:cs typeface="Calibri"/>
              </a:rPr>
              <a:t>Once you have submitted your username, the project manager will set up your account so that you can access the forms you have submitted via </a:t>
            </a:r>
            <a:r>
              <a:rPr lang="en-US" err="1">
                <a:solidFill>
                  <a:schemeClr val="bg1"/>
                </a:solidFill>
                <a:ea typeface="Calibri"/>
                <a:cs typeface="Calibri"/>
              </a:rPr>
              <a:t>KoboCollect</a:t>
            </a:r>
            <a:r>
              <a:rPr lang="en-US">
                <a:solidFill>
                  <a:schemeClr val="bg1"/>
                </a:solidFill>
                <a:ea typeface="Calibri"/>
                <a:cs typeface="Calibri"/>
              </a:rPr>
              <a:t>.</a:t>
            </a:r>
          </a:p>
        </p:txBody>
      </p:sp>
    </p:spTree>
    <p:extLst>
      <p:ext uri="{BB962C8B-B14F-4D97-AF65-F5344CB8AC3E}">
        <p14:creationId xmlns:p14="http://schemas.microsoft.com/office/powerpoint/2010/main" val="2245469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4533-C0C5-68EE-7454-EAEBF337AA06}"/>
              </a:ext>
            </a:extLst>
          </p:cNvPr>
          <p:cNvSpPr>
            <a:spLocks noGrp="1"/>
          </p:cNvSpPr>
          <p:nvPr>
            <p:ph type="title"/>
          </p:nvPr>
        </p:nvSpPr>
        <p:spPr/>
        <p:txBody>
          <a:bodyPr/>
          <a:lstStyle/>
          <a:p>
            <a:r>
              <a:rPr lang="en-US">
                <a:solidFill>
                  <a:srgbClr val="3C8689"/>
                </a:solidFill>
                <a:ea typeface="Calibri Light"/>
                <a:cs typeface="Calibri Light"/>
              </a:rPr>
              <a:t>Correcting Your Own Data</a:t>
            </a:r>
            <a:endParaRPr lang="en-US">
              <a:solidFill>
                <a:srgbClr val="3C8689"/>
              </a:solidFill>
            </a:endParaRPr>
          </a:p>
        </p:txBody>
      </p:sp>
      <p:sp>
        <p:nvSpPr>
          <p:cNvPr id="3" name="Content Placeholder 2">
            <a:extLst>
              <a:ext uri="{FF2B5EF4-FFF2-40B4-BE49-F238E27FC236}">
                <a16:creationId xmlns:a16="http://schemas.microsoft.com/office/drawing/2014/main" id="{FF78EDB7-C634-6C09-2D71-B25612AA8C4F}"/>
              </a:ext>
            </a:extLst>
          </p:cNvPr>
          <p:cNvSpPr>
            <a:spLocks noGrp="1"/>
          </p:cNvSpPr>
          <p:nvPr>
            <p:ph idx="1"/>
          </p:nvPr>
        </p:nvSpPr>
        <p:spPr>
          <a:xfrm>
            <a:off x="838200" y="1825624"/>
            <a:ext cx="4552950" cy="3260725"/>
          </a:xfrm>
        </p:spPr>
        <p:txBody>
          <a:bodyPr vert="horz" lIns="91440" tIns="45720" rIns="91440" bIns="45720" rtlCol="0" anchor="t">
            <a:normAutofit/>
          </a:bodyPr>
          <a:lstStyle/>
          <a:p>
            <a:r>
              <a:rPr lang="en-US">
                <a:ea typeface="Calibri"/>
                <a:cs typeface="Calibri"/>
              </a:rPr>
              <a:t>Where can I correct the Kobo forms?</a:t>
            </a:r>
          </a:p>
          <a:p>
            <a:pPr lvl="1"/>
            <a:r>
              <a:rPr lang="en-US">
                <a:ea typeface="Calibri"/>
                <a:cs typeface="Calibri"/>
              </a:rPr>
              <a:t>You can still correct directly in the </a:t>
            </a:r>
            <a:r>
              <a:rPr lang="en-US" err="1">
                <a:ea typeface="Calibri"/>
                <a:cs typeface="Calibri"/>
              </a:rPr>
              <a:t>KoboCollect</a:t>
            </a:r>
            <a:r>
              <a:rPr lang="en-US">
                <a:ea typeface="Calibri"/>
                <a:cs typeface="Calibri"/>
              </a:rPr>
              <a:t> app in the draft version, or</a:t>
            </a:r>
          </a:p>
          <a:p>
            <a:pPr lvl="1"/>
            <a:r>
              <a:rPr lang="en-US">
                <a:ea typeface="Calibri"/>
                <a:cs typeface="Calibri"/>
              </a:rPr>
              <a:t>You can now use the web version directly and correct all the submitted forms</a:t>
            </a:r>
          </a:p>
        </p:txBody>
      </p:sp>
      <p:sp>
        <p:nvSpPr>
          <p:cNvPr id="4" name="Slide Number Placeholder 3">
            <a:extLst>
              <a:ext uri="{FF2B5EF4-FFF2-40B4-BE49-F238E27FC236}">
                <a16:creationId xmlns:a16="http://schemas.microsoft.com/office/drawing/2014/main" id="{D9E321AD-846B-D4E2-ED2B-7F5A71DEDC83}"/>
              </a:ext>
            </a:extLst>
          </p:cNvPr>
          <p:cNvSpPr>
            <a:spLocks noGrp="1"/>
          </p:cNvSpPr>
          <p:nvPr>
            <p:ph type="sldNum" sz="quarter" idx="12"/>
          </p:nvPr>
        </p:nvSpPr>
        <p:spPr/>
        <p:txBody>
          <a:bodyPr/>
          <a:lstStyle/>
          <a:p>
            <a:fld id="{330EA680-D336-4FF7-8B7A-9848BB0A1C32}" type="slidenum">
              <a:rPr lang="en-US" smtClean="0"/>
              <a:t>21</a:t>
            </a:fld>
            <a:endParaRPr lang="en-US"/>
          </a:p>
        </p:txBody>
      </p:sp>
      <p:grpSp>
        <p:nvGrpSpPr>
          <p:cNvPr id="10" name="Group 9">
            <a:extLst>
              <a:ext uri="{FF2B5EF4-FFF2-40B4-BE49-F238E27FC236}">
                <a16:creationId xmlns:a16="http://schemas.microsoft.com/office/drawing/2014/main" id="{FF877E3D-0250-A0F1-FCC6-15CF0ADBFB8C}"/>
              </a:ext>
            </a:extLst>
          </p:cNvPr>
          <p:cNvGrpSpPr/>
          <p:nvPr/>
        </p:nvGrpSpPr>
        <p:grpSpPr>
          <a:xfrm>
            <a:off x="5619750" y="1768475"/>
            <a:ext cx="6477584" cy="2994025"/>
            <a:chOff x="2176670" y="3143881"/>
            <a:chExt cx="7539414" cy="3405155"/>
          </a:xfrm>
        </p:grpSpPr>
        <p:pic>
          <p:nvPicPr>
            <p:cNvPr id="6" name="Picture 5">
              <a:extLst>
                <a:ext uri="{FF2B5EF4-FFF2-40B4-BE49-F238E27FC236}">
                  <a16:creationId xmlns:a16="http://schemas.microsoft.com/office/drawing/2014/main" id="{434D7197-661D-5A21-D20F-57A795C74D87}"/>
                </a:ext>
              </a:extLst>
            </p:cNvPr>
            <p:cNvPicPr>
              <a:picLocks noChangeAspect="1"/>
            </p:cNvPicPr>
            <p:nvPr/>
          </p:nvPicPr>
          <p:blipFill>
            <a:blip r:embed="rId3"/>
            <a:stretch>
              <a:fillRect/>
            </a:stretch>
          </p:blipFill>
          <p:spPr>
            <a:xfrm>
              <a:off x="2176670" y="3143881"/>
              <a:ext cx="7539414" cy="3405155"/>
            </a:xfrm>
            <a:prstGeom prst="rect">
              <a:avLst/>
            </a:prstGeom>
          </p:spPr>
        </p:pic>
        <p:sp>
          <p:nvSpPr>
            <p:cNvPr id="7" name="Rectangle: Rounded Corners 6">
              <a:extLst>
                <a:ext uri="{FF2B5EF4-FFF2-40B4-BE49-F238E27FC236}">
                  <a16:creationId xmlns:a16="http://schemas.microsoft.com/office/drawing/2014/main" id="{7FEE0057-4222-1B18-670D-4CB48AE148C1}"/>
                </a:ext>
              </a:extLst>
            </p:cNvPr>
            <p:cNvSpPr/>
            <p:nvPr/>
          </p:nvSpPr>
          <p:spPr>
            <a:xfrm>
              <a:off x="2518985" y="4131057"/>
              <a:ext cx="1078979" cy="17258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EE12E43-35B8-5240-B50D-E22DD7F7B79D}"/>
                </a:ext>
              </a:extLst>
            </p:cNvPr>
            <p:cNvSpPr/>
            <p:nvPr/>
          </p:nvSpPr>
          <p:spPr>
            <a:xfrm>
              <a:off x="6875639" y="3528082"/>
              <a:ext cx="419684" cy="17921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57E9AD8-8E40-CF1D-239B-E705FA8F7164}"/>
                </a:ext>
              </a:extLst>
            </p:cNvPr>
            <p:cNvSpPr/>
            <p:nvPr/>
          </p:nvSpPr>
          <p:spPr>
            <a:xfrm>
              <a:off x="5084939" y="4756851"/>
              <a:ext cx="419684" cy="21519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24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DF074-A4E2-EAF2-125A-E6F2E2639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7C513-0F6F-48D3-0D28-C2EF15765B9D}"/>
              </a:ext>
            </a:extLst>
          </p:cNvPr>
          <p:cNvSpPr>
            <a:spLocks noGrp="1"/>
          </p:cNvSpPr>
          <p:nvPr>
            <p:ph type="title"/>
          </p:nvPr>
        </p:nvSpPr>
        <p:spPr/>
        <p:txBody>
          <a:bodyPr/>
          <a:lstStyle/>
          <a:p>
            <a:r>
              <a:rPr lang="en-US">
                <a:solidFill>
                  <a:srgbClr val="3C8689"/>
                </a:solidFill>
                <a:ea typeface="Calibri Light"/>
                <a:cs typeface="Calibri Light"/>
              </a:rPr>
              <a:t>Correcting Your Own Data</a:t>
            </a:r>
            <a:endParaRPr lang="en-US">
              <a:solidFill>
                <a:srgbClr val="3C8689"/>
              </a:solidFill>
            </a:endParaRPr>
          </a:p>
        </p:txBody>
      </p:sp>
      <p:sp>
        <p:nvSpPr>
          <p:cNvPr id="3" name="Content Placeholder 2">
            <a:extLst>
              <a:ext uri="{FF2B5EF4-FFF2-40B4-BE49-F238E27FC236}">
                <a16:creationId xmlns:a16="http://schemas.microsoft.com/office/drawing/2014/main" id="{BD09B97B-BFD5-7EE9-F462-13CF32F91D21}"/>
              </a:ext>
            </a:extLst>
          </p:cNvPr>
          <p:cNvSpPr>
            <a:spLocks noGrp="1"/>
          </p:cNvSpPr>
          <p:nvPr>
            <p:ph idx="1"/>
          </p:nvPr>
        </p:nvSpPr>
        <p:spPr>
          <a:xfrm>
            <a:off x="838200" y="1825625"/>
            <a:ext cx="4552950" cy="4351338"/>
          </a:xfrm>
        </p:spPr>
        <p:txBody>
          <a:bodyPr vert="horz" lIns="91440" tIns="45720" rIns="91440" bIns="45720" rtlCol="0" anchor="t">
            <a:normAutofit lnSpcReduction="10000"/>
          </a:bodyPr>
          <a:lstStyle/>
          <a:p>
            <a:r>
              <a:rPr lang="en-US"/>
              <a:t>When do you need to correct your data?</a:t>
            </a:r>
          </a:p>
          <a:p>
            <a:pPr lvl="1"/>
            <a:r>
              <a:rPr lang="en-US">
                <a:ea typeface="Calibri"/>
                <a:cs typeface="Calibri"/>
              </a:rPr>
              <a:t>When data comes from the field and needs correction (common names to scientific names, for example)</a:t>
            </a:r>
          </a:p>
          <a:p>
            <a:pPr lvl="1"/>
            <a:r>
              <a:rPr lang="en-US">
                <a:ea typeface="Calibri"/>
                <a:cs typeface="Calibri"/>
              </a:rPr>
              <a:t>After your project manager reviews the information and requests correction</a:t>
            </a:r>
          </a:p>
          <a:p>
            <a:pPr lvl="2">
              <a:buFont typeface="Wingdings" panose="020B0604020202020204" pitchFamily="34" charset="0"/>
              <a:buChar char="§"/>
            </a:pPr>
            <a:r>
              <a:rPr lang="en-US">
                <a:ea typeface="Calibri"/>
                <a:cs typeface="Calibri"/>
              </a:rPr>
              <a:t>CI/WRI Project manager will submit the list of corrections necessary to be made</a:t>
            </a:r>
          </a:p>
          <a:p>
            <a:pPr lvl="2">
              <a:buFont typeface="Wingdings" panose="020B0604020202020204" pitchFamily="34" charset="0"/>
              <a:buChar char="§"/>
            </a:pPr>
            <a:r>
              <a:rPr lang="en-US">
                <a:ea typeface="Calibri"/>
                <a:cs typeface="Calibri"/>
              </a:rPr>
              <a:t>These corrections must be recorded</a:t>
            </a:r>
            <a:endParaRPr lang="en-US"/>
          </a:p>
        </p:txBody>
      </p:sp>
      <p:sp>
        <p:nvSpPr>
          <p:cNvPr id="4" name="Slide Number Placeholder 3">
            <a:extLst>
              <a:ext uri="{FF2B5EF4-FFF2-40B4-BE49-F238E27FC236}">
                <a16:creationId xmlns:a16="http://schemas.microsoft.com/office/drawing/2014/main" id="{F0AA6F8A-1B47-4A16-0B31-4036EE5C6047}"/>
              </a:ext>
            </a:extLst>
          </p:cNvPr>
          <p:cNvSpPr>
            <a:spLocks noGrp="1"/>
          </p:cNvSpPr>
          <p:nvPr>
            <p:ph type="sldNum" sz="quarter" idx="12"/>
          </p:nvPr>
        </p:nvSpPr>
        <p:spPr/>
        <p:txBody>
          <a:bodyPr/>
          <a:lstStyle/>
          <a:p>
            <a:fld id="{330EA680-D336-4FF7-8B7A-9848BB0A1C32}" type="slidenum">
              <a:rPr lang="en-US" smtClean="0"/>
              <a:t>22</a:t>
            </a:fld>
            <a:endParaRPr lang="en-US"/>
          </a:p>
        </p:txBody>
      </p:sp>
      <p:pic>
        <p:nvPicPr>
          <p:cNvPr id="11" name="Picture 10">
            <a:extLst>
              <a:ext uri="{FF2B5EF4-FFF2-40B4-BE49-F238E27FC236}">
                <a16:creationId xmlns:a16="http://schemas.microsoft.com/office/drawing/2014/main" id="{E7BB61D8-DE30-82AF-2241-5841F2BED234}"/>
              </a:ext>
            </a:extLst>
          </p:cNvPr>
          <p:cNvPicPr>
            <a:picLocks noChangeAspect="1"/>
          </p:cNvPicPr>
          <p:nvPr/>
        </p:nvPicPr>
        <p:blipFill>
          <a:blip r:embed="rId2"/>
          <a:srcRect b="42037"/>
          <a:stretch/>
        </p:blipFill>
        <p:spPr>
          <a:xfrm>
            <a:off x="5391150" y="1578368"/>
            <a:ext cx="5088834" cy="1692826"/>
          </a:xfrm>
          <a:prstGeom prst="rect">
            <a:avLst/>
          </a:prstGeom>
        </p:spPr>
      </p:pic>
      <p:pic>
        <p:nvPicPr>
          <p:cNvPr id="13" name="Picture 12">
            <a:extLst>
              <a:ext uri="{FF2B5EF4-FFF2-40B4-BE49-F238E27FC236}">
                <a16:creationId xmlns:a16="http://schemas.microsoft.com/office/drawing/2014/main" id="{888BDDC9-8321-5CC0-288A-3FD8C9EAB68B}"/>
              </a:ext>
            </a:extLst>
          </p:cNvPr>
          <p:cNvPicPr>
            <a:picLocks noChangeAspect="1"/>
          </p:cNvPicPr>
          <p:nvPr/>
        </p:nvPicPr>
        <p:blipFill>
          <a:blip r:embed="rId3"/>
          <a:stretch>
            <a:fillRect/>
          </a:stretch>
        </p:blipFill>
        <p:spPr>
          <a:xfrm>
            <a:off x="6527004" y="2918208"/>
            <a:ext cx="4826796" cy="1612093"/>
          </a:xfrm>
          <a:prstGeom prst="rect">
            <a:avLst/>
          </a:prstGeom>
        </p:spPr>
      </p:pic>
      <p:sp>
        <p:nvSpPr>
          <p:cNvPr id="14" name="Rectangle: Rounded Corners 13">
            <a:extLst>
              <a:ext uri="{FF2B5EF4-FFF2-40B4-BE49-F238E27FC236}">
                <a16:creationId xmlns:a16="http://schemas.microsoft.com/office/drawing/2014/main" id="{8A01ECB2-3D32-41C7-152A-D57EABA3F8CF}"/>
              </a:ext>
            </a:extLst>
          </p:cNvPr>
          <p:cNvSpPr/>
          <p:nvPr/>
        </p:nvSpPr>
        <p:spPr>
          <a:xfrm>
            <a:off x="5903843" y="2087216"/>
            <a:ext cx="1292087" cy="655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EA0D21C-8856-FEF9-4A67-3D612BCA44BB}"/>
              </a:ext>
            </a:extLst>
          </p:cNvPr>
          <p:cNvSpPr/>
          <p:nvPr/>
        </p:nvSpPr>
        <p:spPr>
          <a:xfrm>
            <a:off x="6780143" y="3280718"/>
            <a:ext cx="1292087" cy="6559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31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1534-9C0F-F5A2-2B9F-64C172D47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B3BB5-0D13-F9E8-E661-89B41357A67B}"/>
              </a:ext>
            </a:extLst>
          </p:cNvPr>
          <p:cNvSpPr>
            <a:spLocks noGrp="1"/>
          </p:cNvSpPr>
          <p:nvPr>
            <p:ph type="title"/>
          </p:nvPr>
        </p:nvSpPr>
        <p:spPr/>
        <p:txBody>
          <a:bodyPr/>
          <a:lstStyle/>
          <a:p>
            <a:r>
              <a:rPr lang="en-US">
                <a:solidFill>
                  <a:srgbClr val="3C8689"/>
                </a:solidFill>
                <a:ea typeface="Calibri Light"/>
                <a:cs typeface="Calibri Light"/>
              </a:rPr>
              <a:t>Refresher – Tree Monitoring</a:t>
            </a:r>
            <a:endParaRPr lang="en-US">
              <a:solidFill>
                <a:srgbClr val="3C8689"/>
              </a:solidFill>
            </a:endParaRPr>
          </a:p>
        </p:txBody>
      </p:sp>
      <p:sp>
        <p:nvSpPr>
          <p:cNvPr id="3" name="Content Placeholder 2">
            <a:extLst>
              <a:ext uri="{FF2B5EF4-FFF2-40B4-BE49-F238E27FC236}">
                <a16:creationId xmlns:a16="http://schemas.microsoft.com/office/drawing/2014/main" id="{BFAACBDC-2D24-1BF3-BA05-A9D9C63D0D9D}"/>
              </a:ext>
            </a:extLst>
          </p:cNvPr>
          <p:cNvSpPr>
            <a:spLocks noGrp="1"/>
          </p:cNvSpPr>
          <p:nvPr>
            <p:ph idx="1"/>
          </p:nvPr>
        </p:nvSpPr>
        <p:spPr/>
        <p:txBody>
          <a:bodyPr vert="horz" lIns="91440" tIns="45720" rIns="91440" bIns="45720" rtlCol="0" anchor="t">
            <a:normAutofit/>
          </a:bodyPr>
          <a:lstStyle/>
          <a:p>
            <a:r>
              <a:rPr lang="en-US">
                <a:ea typeface="Calibri"/>
                <a:cs typeface="Calibri"/>
              </a:rPr>
              <a:t>30m x 30m plots:</a:t>
            </a:r>
          </a:p>
          <a:p>
            <a:pPr lvl="1">
              <a:buFont typeface="Courier New" panose="020B0604020202020204" pitchFamily="34" charset="0"/>
              <a:buChar char="o"/>
            </a:pPr>
            <a:r>
              <a:rPr lang="en-US">
                <a:ea typeface="Calibri"/>
                <a:cs typeface="Calibri"/>
              </a:rPr>
              <a:t>All trees &gt;10cm DBH (species, type, count)</a:t>
            </a:r>
          </a:p>
          <a:p>
            <a:pPr lvl="1">
              <a:buFont typeface="Courier New" panose="020B0604020202020204" pitchFamily="34" charset="0"/>
              <a:buChar char="o"/>
            </a:pPr>
            <a:r>
              <a:rPr lang="en-US">
                <a:ea typeface="Calibri"/>
                <a:cs typeface="Calibri"/>
              </a:rPr>
              <a:t>All remaining PLANTED trees (species, count)</a:t>
            </a:r>
          </a:p>
          <a:p>
            <a:r>
              <a:rPr lang="en-US">
                <a:ea typeface="Calibri"/>
                <a:cs typeface="Calibri"/>
              </a:rPr>
              <a:t>3m x 3m plots:</a:t>
            </a:r>
          </a:p>
          <a:p>
            <a:pPr lvl="1">
              <a:buFont typeface="Courier New" panose="020B0604020202020204" pitchFamily="34" charset="0"/>
              <a:buChar char="o"/>
            </a:pPr>
            <a:r>
              <a:rPr lang="en-US">
                <a:ea typeface="Calibri"/>
                <a:cs typeface="Calibri"/>
              </a:rPr>
              <a:t>All trees 1 – 9.9cm DBH (species, type, count)</a:t>
            </a:r>
          </a:p>
          <a:p>
            <a:r>
              <a:rPr lang="en-US">
                <a:ea typeface="Calibri"/>
                <a:cs typeface="Calibri"/>
              </a:rPr>
              <a:t>1m x 1m plots:</a:t>
            </a:r>
          </a:p>
          <a:p>
            <a:pPr lvl="1">
              <a:buFont typeface="Courier New" panose="020B0604020202020204" pitchFamily="34" charset="0"/>
              <a:buChar char="o"/>
            </a:pPr>
            <a:r>
              <a:rPr lang="en-US">
                <a:ea typeface="Calibri"/>
                <a:cs typeface="Calibri"/>
              </a:rPr>
              <a:t>All trees &lt;1cm DBH and no DBH (species, type, count)</a:t>
            </a:r>
          </a:p>
        </p:txBody>
      </p:sp>
      <p:sp>
        <p:nvSpPr>
          <p:cNvPr id="4" name="Slide Number Placeholder 3">
            <a:extLst>
              <a:ext uri="{FF2B5EF4-FFF2-40B4-BE49-F238E27FC236}">
                <a16:creationId xmlns:a16="http://schemas.microsoft.com/office/drawing/2014/main" id="{0F104A52-4E6D-DB9B-81E0-3ED797D58187}"/>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6" name="TextBox 5">
            <a:extLst>
              <a:ext uri="{FF2B5EF4-FFF2-40B4-BE49-F238E27FC236}">
                <a16:creationId xmlns:a16="http://schemas.microsoft.com/office/drawing/2014/main" id="{63179F13-D3E6-99BA-8B70-0256E5201B47}"/>
              </a:ext>
            </a:extLst>
          </p:cNvPr>
          <p:cNvSpPr txBox="1"/>
          <p:nvPr/>
        </p:nvSpPr>
        <p:spPr>
          <a:xfrm>
            <a:off x="8182135" y="4192462"/>
            <a:ext cx="3888404" cy="369332"/>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Calibri"/>
                <a:cs typeface="Calibri"/>
              </a:rPr>
              <a:t>Now required for sites counting ANR </a:t>
            </a:r>
          </a:p>
        </p:txBody>
      </p:sp>
      <p:sp>
        <p:nvSpPr>
          <p:cNvPr id="7" name="Arrow: Left 6">
            <a:extLst>
              <a:ext uri="{FF2B5EF4-FFF2-40B4-BE49-F238E27FC236}">
                <a16:creationId xmlns:a16="http://schemas.microsoft.com/office/drawing/2014/main" id="{198FA4BD-88A1-1F24-9781-00A41BDB376B}"/>
              </a:ext>
            </a:extLst>
          </p:cNvPr>
          <p:cNvSpPr/>
          <p:nvPr/>
        </p:nvSpPr>
        <p:spPr>
          <a:xfrm>
            <a:off x="3785783" y="4189070"/>
            <a:ext cx="4251739" cy="2098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0552A88-E05E-42BB-3DDA-24115E4117CC}"/>
              </a:ext>
            </a:extLst>
          </p:cNvPr>
          <p:cNvSpPr txBox="1"/>
          <p:nvPr/>
        </p:nvSpPr>
        <p:spPr>
          <a:xfrm>
            <a:off x="1966785" y="5909257"/>
            <a:ext cx="8258428" cy="646331"/>
          </a:xfrm>
          <a:prstGeom prst="rect">
            <a:avLst/>
          </a:prstGeom>
          <a:solidFill>
            <a:srgbClr val="3C868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ea typeface="Calibri"/>
                <a:cs typeface="Calibri"/>
              </a:rPr>
              <a:t>Gather resources for identifying tree species (apps, plant guides, </a:t>
            </a:r>
            <a:r>
              <a:rPr lang="en-US" err="1">
                <a:solidFill>
                  <a:schemeClr val="bg1"/>
                </a:solidFill>
                <a:ea typeface="Calibri"/>
                <a:cs typeface="Calibri"/>
              </a:rPr>
              <a:t>etc</a:t>
            </a:r>
            <a:r>
              <a:rPr lang="en-US">
                <a:solidFill>
                  <a:schemeClr val="bg1"/>
                </a:solidFill>
                <a:ea typeface="Calibri"/>
                <a:cs typeface="Calibri"/>
              </a:rPr>
              <a:t>) prior to going into the field</a:t>
            </a:r>
          </a:p>
        </p:txBody>
      </p:sp>
      <p:pic>
        <p:nvPicPr>
          <p:cNvPr id="8" name="Picture 7">
            <a:extLst>
              <a:ext uri="{FF2B5EF4-FFF2-40B4-BE49-F238E27FC236}">
                <a16:creationId xmlns:a16="http://schemas.microsoft.com/office/drawing/2014/main" id="{68368672-0260-571E-FFEE-4B97428E5694}"/>
              </a:ext>
            </a:extLst>
          </p:cNvPr>
          <p:cNvPicPr>
            <a:picLocks noChangeAspect="1"/>
          </p:cNvPicPr>
          <p:nvPr/>
        </p:nvPicPr>
        <p:blipFill>
          <a:blip r:embed="rId2"/>
          <a:stretch>
            <a:fillRect/>
          </a:stretch>
        </p:blipFill>
        <p:spPr>
          <a:xfrm>
            <a:off x="7374358" y="889267"/>
            <a:ext cx="4604248" cy="2619031"/>
          </a:xfrm>
          <a:prstGeom prst="rect">
            <a:avLst/>
          </a:prstGeom>
        </p:spPr>
      </p:pic>
      <p:sp>
        <p:nvSpPr>
          <p:cNvPr id="10" name="Rectangle 9">
            <a:extLst>
              <a:ext uri="{FF2B5EF4-FFF2-40B4-BE49-F238E27FC236}">
                <a16:creationId xmlns:a16="http://schemas.microsoft.com/office/drawing/2014/main" id="{FF4AAAF2-F3AB-9292-414C-B0772B7A7F88}"/>
              </a:ext>
            </a:extLst>
          </p:cNvPr>
          <p:cNvSpPr/>
          <p:nvPr/>
        </p:nvSpPr>
        <p:spPr>
          <a:xfrm>
            <a:off x="1971993" y="5160498"/>
            <a:ext cx="8263047" cy="571200"/>
          </a:xfrm>
          <a:prstGeom prst="rect">
            <a:avLst/>
          </a:prstGeom>
          <a:solidFill>
            <a:srgbClr val="66AE9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Sites 'counting ANR' are sites where ANR is one of the practices and ANR estimates are submitted </a:t>
            </a:r>
            <a:r>
              <a:rPr lang="en-US" err="1">
                <a:ea typeface="Calibri"/>
                <a:cs typeface="Calibri"/>
              </a:rPr>
              <a:t>ot</a:t>
            </a:r>
            <a:r>
              <a:rPr lang="en-US">
                <a:ea typeface="Calibri"/>
                <a:cs typeface="Calibri"/>
              </a:rPr>
              <a:t> the IMP</a:t>
            </a:r>
            <a:endParaRPr lang="en-US"/>
          </a:p>
        </p:txBody>
      </p:sp>
    </p:spTree>
    <p:extLst>
      <p:ext uri="{BB962C8B-B14F-4D97-AF65-F5344CB8AC3E}">
        <p14:creationId xmlns:p14="http://schemas.microsoft.com/office/powerpoint/2010/main" val="366384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5716-9846-7A5C-45B8-9AF6CB13C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2183C-807B-6973-1405-DD2430C7909C}"/>
              </a:ext>
            </a:extLst>
          </p:cNvPr>
          <p:cNvSpPr>
            <a:spLocks noGrp="1"/>
          </p:cNvSpPr>
          <p:nvPr>
            <p:ph type="title"/>
          </p:nvPr>
        </p:nvSpPr>
        <p:spPr>
          <a:xfrm>
            <a:off x="838200" y="365125"/>
            <a:ext cx="10910371" cy="1343924"/>
          </a:xfrm>
        </p:spPr>
        <p:txBody>
          <a:bodyPr/>
          <a:lstStyle/>
          <a:p>
            <a:r>
              <a:rPr lang="en-US">
                <a:solidFill>
                  <a:srgbClr val="3C8689"/>
                </a:solidFill>
                <a:ea typeface="Calibri Light"/>
                <a:cs typeface="Calibri Light"/>
              </a:rPr>
              <a:t>Special Considerations for Year 2.5 Monitoring</a:t>
            </a:r>
            <a:endParaRPr lang="en-US">
              <a:solidFill>
                <a:srgbClr val="3C8689"/>
              </a:solidFill>
            </a:endParaRPr>
          </a:p>
        </p:txBody>
      </p:sp>
      <p:sp>
        <p:nvSpPr>
          <p:cNvPr id="3" name="Content Placeholder 2">
            <a:extLst>
              <a:ext uri="{FF2B5EF4-FFF2-40B4-BE49-F238E27FC236}">
                <a16:creationId xmlns:a16="http://schemas.microsoft.com/office/drawing/2014/main" id="{93549F1A-AF1C-AA5B-CE4B-6C823526BD62}"/>
              </a:ext>
            </a:extLst>
          </p:cNvPr>
          <p:cNvSpPr>
            <a:spLocks noGrp="1"/>
          </p:cNvSpPr>
          <p:nvPr>
            <p:ph idx="1"/>
          </p:nvPr>
        </p:nvSpPr>
        <p:spPr>
          <a:xfrm>
            <a:off x="838200" y="1541023"/>
            <a:ext cx="10515600" cy="5195963"/>
          </a:xfrm>
        </p:spPr>
        <p:txBody>
          <a:bodyPr vert="horz" lIns="91440" tIns="45720" rIns="91440" bIns="45720" rtlCol="0" anchor="t">
            <a:normAutofit fontScale="92500" lnSpcReduction="10000"/>
          </a:bodyPr>
          <a:lstStyle/>
          <a:p>
            <a:r>
              <a:rPr lang="en-US">
                <a:ea typeface="Calibri"/>
                <a:cs typeface="Calibri"/>
              </a:rPr>
              <a:t>Same number of plots as baseline </a:t>
            </a:r>
          </a:p>
          <a:p>
            <a:pPr lvl="1">
              <a:buFont typeface="Courier New" panose="020B0604020202020204" pitchFamily="34" charset="0"/>
              <a:buChar char="o"/>
            </a:pPr>
            <a:r>
              <a:rPr lang="en-US">
                <a:ea typeface="Calibri"/>
                <a:cs typeface="Calibri"/>
              </a:rPr>
              <a:t>Unless exception or update discussed with global monitoring team</a:t>
            </a:r>
          </a:p>
          <a:p>
            <a:r>
              <a:rPr lang="en-US">
                <a:ea typeface="Calibri"/>
                <a:cs typeface="Calibri"/>
              </a:rPr>
              <a:t>Plot ID's of permanent plots must match baseline</a:t>
            </a:r>
          </a:p>
          <a:p>
            <a:r>
              <a:rPr lang="en-US">
                <a:ea typeface="Calibri"/>
                <a:cs typeface="Calibri"/>
              </a:rPr>
              <a:t>Familiarize yourself with baseline data and site characteristics </a:t>
            </a:r>
            <a:endParaRPr lang="en-US"/>
          </a:p>
          <a:p>
            <a:pPr lvl="1">
              <a:buFont typeface="Courier New" panose="020B0604020202020204" pitchFamily="34" charset="0"/>
              <a:buChar char="o"/>
            </a:pPr>
            <a:r>
              <a:rPr lang="en-US">
                <a:ea typeface="Calibri"/>
                <a:cs typeface="Calibri"/>
              </a:rPr>
              <a:t>Site strata</a:t>
            </a:r>
          </a:p>
          <a:p>
            <a:pPr lvl="1">
              <a:buFont typeface="Courier New" panose="020B0604020202020204" pitchFamily="34" charset="0"/>
              <a:buChar char="o"/>
            </a:pPr>
            <a:r>
              <a:rPr lang="en-US">
                <a:ea typeface="Calibri"/>
                <a:cs typeface="Calibri"/>
              </a:rPr>
              <a:t>Plot characteristics and data from baseline</a:t>
            </a:r>
          </a:p>
          <a:p>
            <a:r>
              <a:rPr lang="en-US">
                <a:ea typeface="Calibri"/>
                <a:cs typeface="Calibri"/>
              </a:rPr>
              <a:t>Permanent plots</a:t>
            </a:r>
            <a:endParaRPr lang="en-US"/>
          </a:p>
          <a:p>
            <a:pPr lvl="1">
              <a:buFont typeface="Courier New" panose="020B0604020202020204" pitchFamily="34" charset="0"/>
              <a:buChar char="o"/>
            </a:pPr>
            <a:r>
              <a:rPr lang="en-US">
                <a:ea typeface="Calibri"/>
                <a:cs typeface="Calibri"/>
              </a:rPr>
              <a:t>Use GPS points from baseline data collection to navigate back to plots</a:t>
            </a:r>
          </a:p>
          <a:p>
            <a:pPr lvl="2">
              <a:buFont typeface="Wingdings" panose="020B0604020202020204" pitchFamily="34" charset="0"/>
              <a:buChar char="§"/>
            </a:pPr>
            <a:r>
              <a:rPr lang="en-US">
                <a:ea typeface="Calibri"/>
                <a:cs typeface="Calibri"/>
              </a:rPr>
              <a:t>Look for markers, account for GPS error</a:t>
            </a:r>
          </a:p>
          <a:p>
            <a:pPr lvl="1">
              <a:buFont typeface="Courier New" panose="020B0604020202020204" pitchFamily="34" charset="0"/>
              <a:buChar char="o"/>
            </a:pPr>
            <a:r>
              <a:rPr lang="en-US">
                <a:ea typeface="Calibri"/>
                <a:cs typeface="Calibri"/>
              </a:rPr>
              <a:t>Collect data within the same plot area</a:t>
            </a:r>
          </a:p>
          <a:p>
            <a:r>
              <a:rPr lang="en-US">
                <a:ea typeface="Calibri"/>
                <a:cs typeface="Calibri"/>
              </a:rPr>
              <a:t>Randomized plots</a:t>
            </a:r>
          </a:p>
          <a:p>
            <a:pPr lvl="1">
              <a:buFont typeface="Courier New" panose="020B0604020202020204" pitchFamily="34" charset="0"/>
              <a:buChar char="o"/>
            </a:pPr>
            <a:r>
              <a:rPr lang="en-US">
                <a:ea typeface="Calibri"/>
                <a:cs typeface="Calibri"/>
              </a:rPr>
              <a:t>For any plots that aren't permanent (up to ½), follow same process for placing plots as baseline (next slide)</a:t>
            </a:r>
          </a:p>
          <a:p>
            <a:r>
              <a:rPr lang="en-US">
                <a:ea typeface="Calibri"/>
                <a:cs typeface="Calibri"/>
              </a:rPr>
              <a:t>Consider marking trees to keep track of which have been counted</a:t>
            </a:r>
          </a:p>
          <a:p>
            <a:pPr lvl="1">
              <a:buFont typeface="Courier New" panose="020B0604020202020204" pitchFamily="34" charset="0"/>
              <a:buChar char="o"/>
            </a:pPr>
            <a:endParaRPr lang="en-US">
              <a:ea typeface="Calibri"/>
              <a:cs typeface="Calibri"/>
            </a:endParaRPr>
          </a:p>
          <a:p>
            <a:pPr marL="0" indent="0">
              <a:buNone/>
            </a:pP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0DDA478-E3EB-22CA-5084-3EA6058FF680}"/>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2853627188"/>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3C10-04A6-CE27-D3DC-F007E8466EC6}"/>
              </a:ext>
            </a:extLst>
          </p:cNvPr>
          <p:cNvSpPr>
            <a:spLocks noGrp="1"/>
          </p:cNvSpPr>
          <p:nvPr>
            <p:ph type="title"/>
          </p:nvPr>
        </p:nvSpPr>
        <p:spPr>
          <a:xfrm>
            <a:off x="545780" y="141007"/>
            <a:ext cx="10500625" cy="1349564"/>
          </a:xfrm>
        </p:spPr>
        <p:txBody>
          <a:bodyPr vert="horz" lIns="91440" tIns="45720" rIns="91440" bIns="45720" rtlCol="0" anchor="ctr">
            <a:normAutofit/>
          </a:bodyPr>
          <a:lstStyle/>
          <a:p>
            <a:r>
              <a:rPr lang="en-US" sz="2800" b="1">
                <a:solidFill>
                  <a:srgbClr val="3C8689"/>
                </a:solidFill>
                <a:latin typeface="Franklin Gothic Book"/>
                <a:cs typeface="Calibri Light"/>
              </a:rPr>
              <a:t>Place plots – generate GPS coordinates </a:t>
            </a:r>
            <a:endParaRPr lang="en-US" sz="3600" b="1">
              <a:solidFill>
                <a:srgbClr val="3C8689"/>
              </a:solidFill>
              <a:latin typeface="Franklin Gothic Book"/>
              <a:cs typeface="Calibri Light"/>
            </a:endParaRPr>
          </a:p>
        </p:txBody>
      </p:sp>
      <p:sp>
        <p:nvSpPr>
          <p:cNvPr id="3" name="Content Placeholder 2">
            <a:extLst>
              <a:ext uri="{FF2B5EF4-FFF2-40B4-BE49-F238E27FC236}">
                <a16:creationId xmlns:a16="http://schemas.microsoft.com/office/drawing/2014/main" id="{BB34C8E2-154F-0328-B9B0-52401B910B7C}"/>
              </a:ext>
            </a:extLst>
          </p:cNvPr>
          <p:cNvSpPr>
            <a:spLocks noGrp="1"/>
          </p:cNvSpPr>
          <p:nvPr>
            <p:ph idx="1"/>
          </p:nvPr>
        </p:nvSpPr>
        <p:spPr>
          <a:xfrm>
            <a:off x="545123" y="1393578"/>
            <a:ext cx="5260043" cy="5159500"/>
          </a:xfrm>
        </p:spPr>
        <p:txBody>
          <a:bodyPr vert="horz" lIns="91440" tIns="45720" rIns="91440" bIns="45720" rtlCol="0" anchor="t">
            <a:normAutofit lnSpcReduction="10000"/>
          </a:bodyPr>
          <a:lstStyle/>
          <a:p>
            <a:r>
              <a:rPr lang="en-US" sz="1800">
                <a:solidFill>
                  <a:srgbClr val="887B56"/>
                </a:solidFill>
                <a:latin typeface="Franklin Gothic Medium"/>
              </a:rPr>
              <a:t>Recommend to place 1HA grid</a:t>
            </a:r>
            <a:r>
              <a:rPr lang="en-US" altLang="zh-CN" sz="1800">
                <a:solidFill>
                  <a:srgbClr val="887B56"/>
                </a:solidFill>
                <a:latin typeface="Franklin Gothic Medium"/>
                <a:ea typeface="宋体"/>
              </a:rPr>
              <a:t>s</a:t>
            </a:r>
            <a:r>
              <a:rPr lang="en-US" sz="1800">
                <a:solidFill>
                  <a:srgbClr val="887B56"/>
                </a:solidFill>
                <a:latin typeface="Franklin Gothic Medium"/>
              </a:rPr>
              <a:t> over the site and randomly place a plot within each grid + randomly place control sites (1 per strata):</a:t>
            </a:r>
          </a:p>
          <a:p>
            <a:pPr lvl="1">
              <a:lnSpc>
                <a:spcPct val="110000"/>
              </a:lnSpc>
              <a:buFont typeface="Courier New" panose="020B0604020202020204" pitchFamily="34" charset="0"/>
              <a:buChar char="o"/>
            </a:pPr>
            <a:r>
              <a:rPr lang="en-US" sz="1800">
                <a:solidFill>
                  <a:srgbClr val="887B56"/>
                </a:solidFill>
                <a:latin typeface="Franklin Gothic Medium"/>
              </a:rPr>
              <a:t>Generate randomized "plot centroids" in ArcGIS or using a random number generator to determine where the plot should be placed.</a:t>
            </a:r>
          </a:p>
          <a:p>
            <a:pPr lvl="1">
              <a:lnSpc>
                <a:spcPct val="110000"/>
              </a:lnSpc>
              <a:buFont typeface="Courier New" panose="020B0604020202020204" pitchFamily="34" charset="0"/>
              <a:buChar char="o"/>
            </a:pPr>
            <a:r>
              <a:rPr lang="en-US" altLang="zh-CN" sz="1800">
                <a:solidFill>
                  <a:srgbClr val="887B56"/>
                </a:solidFill>
                <a:latin typeface="Franklin Gothic Medium"/>
                <a:ea typeface="宋体"/>
              </a:rPr>
              <a:t>If</a:t>
            </a:r>
            <a:r>
              <a:rPr lang="zh-CN" altLang="en-US" sz="1800">
                <a:solidFill>
                  <a:srgbClr val="887B56"/>
                </a:solidFill>
                <a:latin typeface="Franklin Gothic Medium"/>
                <a:ea typeface="宋体"/>
              </a:rPr>
              <a:t> </a:t>
            </a:r>
            <a:r>
              <a:rPr lang="en-US" altLang="zh-CN" sz="1800">
                <a:solidFill>
                  <a:srgbClr val="887B56"/>
                </a:solidFill>
                <a:latin typeface="Franklin Gothic Medium"/>
                <a:ea typeface="宋体"/>
              </a:rPr>
              <a:t>necessary,</a:t>
            </a:r>
            <a:r>
              <a:rPr lang="zh-CN" altLang="en-US" sz="1800">
                <a:solidFill>
                  <a:srgbClr val="887B56"/>
                </a:solidFill>
                <a:latin typeface="Franklin Gothic Medium"/>
                <a:ea typeface="宋体"/>
              </a:rPr>
              <a:t> </a:t>
            </a:r>
            <a:r>
              <a:rPr lang="en-US" altLang="zh-CN" sz="1800">
                <a:solidFill>
                  <a:srgbClr val="887B56"/>
                </a:solidFill>
                <a:latin typeface="Franklin Gothic Medium"/>
                <a:ea typeface="宋体"/>
              </a:rPr>
              <a:t>c</a:t>
            </a:r>
            <a:r>
              <a:rPr lang="en-US" sz="1800">
                <a:solidFill>
                  <a:srgbClr val="887B56"/>
                </a:solidFill>
                <a:latin typeface="Franklin Gothic Medium"/>
              </a:rPr>
              <a:t>orrect the randomized placement distribution to ensure that the right fraction of plots are in each stratum.</a:t>
            </a:r>
          </a:p>
          <a:p>
            <a:pPr marL="0" indent="0">
              <a:buNone/>
            </a:pPr>
            <a:endParaRPr lang="en-US" sz="1800">
              <a:solidFill>
                <a:srgbClr val="887B56"/>
              </a:solidFill>
              <a:latin typeface="Franklin Gothic Medium"/>
            </a:endParaRPr>
          </a:p>
          <a:p>
            <a:r>
              <a:rPr lang="en-US" sz="1800">
                <a:solidFill>
                  <a:srgbClr val="887B56"/>
                </a:solidFill>
                <a:latin typeface="Franklin Gothic Medium"/>
              </a:rPr>
              <a:t>Plots should not be placed within 5 meters of the site’s boundary, to avoid edge effects.</a:t>
            </a:r>
          </a:p>
          <a:p>
            <a:endParaRPr lang="en-US" sz="1800">
              <a:solidFill>
                <a:srgbClr val="887B56"/>
              </a:solidFill>
              <a:latin typeface="Franklin Gothic Medium"/>
            </a:endParaRPr>
          </a:p>
          <a:p>
            <a:r>
              <a:rPr lang="en-US" sz="1800">
                <a:solidFill>
                  <a:srgbClr val="887B56"/>
                </a:solidFill>
                <a:latin typeface="Franklin Gothic Medium"/>
              </a:rPr>
              <a:t>Download GPS points to find your plots in the field. Adding the points to a GPS makes it easier to locate the plots.</a:t>
            </a:r>
          </a:p>
        </p:txBody>
      </p:sp>
      <p:pic>
        <p:nvPicPr>
          <p:cNvPr id="5" name="object 4">
            <a:extLst>
              <a:ext uri="{FF2B5EF4-FFF2-40B4-BE49-F238E27FC236}">
                <a16:creationId xmlns:a16="http://schemas.microsoft.com/office/drawing/2014/main" id="{5139389A-3CCC-F8ED-6DFB-71CE557B40C3}"/>
              </a:ext>
            </a:extLst>
          </p:cNvPr>
          <p:cNvPicPr/>
          <p:nvPr/>
        </p:nvPicPr>
        <p:blipFill>
          <a:blip r:embed="rId2" cstate="print"/>
          <a:stretch>
            <a:fillRect/>
          </a:stretch>
        </p:blipFill>
        <p:spPr>
          <a:xfrm>
            <a:off x="11334750" y="6067425"/>
            <a:ext cx="419100" cy="523875"/>
          </a:xfrm>
          <a:prstGeom prst="rect">
            <a:avLst/>
          </a:prstGeom>
        </p:spPr>
      </p:pic>
      <p:sp>
        <p:nvSpPr>
          <p:cNvPr id="6" name="TextBox 5">
            <a:extLst>
              <a:ext uri="{FF2B5EF4-FFF2-40B4-BE49-F238E27FC236}">
                <a16:creationId xmlns:a16="http://schemas.microsoft.com/office/drawing/2014/main" id="{8029D223-442E-E306-F957-E7B3E1DBCE4E}"/>
              </a:ext>
            </a:extLst>
          </p:cNvPr>
          <p:cNvSpPr txBox="1"/>
          <p:nvPr/>
        </p:nvSpPr>
        <p:spPr>
          <a:xfrm>
            <a:off x="6302455" y="5337362"/>
            <a:ext cx="552388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887B56"/>
                </a:solidFill>
                <a:latin typeface="Franklin Gothic Medium"/>
              </a:rPr>
              <a:t>If in doubt about the proper location of control plots, please contact the global monitoring team. We welcome conversations around proper control design and are available to help determine the right specifications for any given site. </a:t>
            </a:r>
            <a:br>
              <a:rPr lang="en-US" sz="1400">
                <a:latin typeface="Franklin Gothic Medium"/>
              </a:rPr>
            </a:br>
            <a:endParaRPr lang="en-US" sz="1400">
              <a:solidFill>
                <a:srgbClr val="887B56"/>
              </a:solidFill>
              <a:latin typeface="Franklin Gothic Medium"/>
            </a:endParaRPr>
          </a:p>
        </p:txBody>
      </p:sp>
      <p:pic>
        <p:nvPicPr>
          <p:cNvPr id="10" name="Picture 6" descr="Map&#10;&#10;Description automatically generated">
            <a:extLst>
              <a:ext uri="{FF2B5EF4-FFF2-40B4-BE49-F238E27FC236}">
                <a16:creationId xmlns:a16="http://schemas.microsoft.com/office/drawing/2014/main" id="{AFB1B3A2-CA58-1329-5AC5-A7EFE51E03F6}"/>
              </a:ext>
            </a:extLst>
          </p:cNvPr>
          <p:cNvPicPr>
            <a:picLocks noChangeAspect="1"/>
          </p:cNvPicPr>
          <p:nvPr/>
        </p:nvPicPr>
        <p:blipFill>
          <a:blip r:embed="rId3"/>
          <a:stretch>
            <a:fillRect/>
          </a:stretch>
        </p:blipFill>
        <p:spPr>
          <a:xfrm rot="5400000">
            <a:off x="8548533" y="1965872"/>
            <a:ext cx="3846378" cy="2709228"/>
          </a:xfrm>
          <a:prstGeom prst="rect">
            <a:avLst/>
          </a:prstGeom>
        </p:spPr>
      </p:pic>
      <p:sp>
        <p:nvSpPr>
          <p:cNvPr id="12" name="TextBox 11">
            <a:extLst>
              <a:ext uri="{FF2B5EF4-FFF2-40B4-BE49-F238E27FC236}">
                <a16:creationId xmlns:a16="http://schemas.microsoft.com/office/drawing/2014/main" id="{E552FC3F-C756-23B5-29A1-430F48188151}"/>
              </a:ext>
            </a:extLst>
          </p:cNvPr>
          <p:cNvSpPr txBox="1"/>
          <p:nvPr/>
        </p:nvSpPr>
        <p:spPr>
          <a:xfrm>
            <a:off x="9407595" y="5080115"/>
            <a:ext cx="249408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solidFill>
                  <a:srgbClr val="FFFFFF"/>
                </a:solidFill>
              </a:rPr>
              <a:t>© CONSERVATION INTERNATIONAL/VEGETATION MONITORING - FRANCE</a:t>
            </a:r>
            <a:endParaRPr lang="en-US" sz="900">
              <a:cs typeface="Calibri"/>
            </a:endParaRPr>
          </a:p>
        </p:txBody>
      </p:sp>
      <p:pic>
        <p:nvPicPr>
          <p:cNvPr id="14" name="Picture 9" descr="Map&#10;&#10;Description automatically generated">
            <a:extLst>
              <a:ext uri="{FF2B5EF4-FFF2-40B4-BE49-F238E27FC236}">
                <a16:creationId xmlns:a16="http://schemas.microsoft.com/office/drawing/2014/main" id="{BADF6BB8-0D84-519D-1BCC-4C7CA3BB95E8}"/>
              </a:ext>
            </a:extLst>
          </p:cNvPr>
          <p:cNvPicPr>
            <a:picLocks noChangeAspect="1"/>
          </p:cNvPicPr>
          <p:nvPr/>
        </p:nvPicPr>
        <p:blipFill>
          <a:blip r:embed="rId4"/>
          <a:stretch>
            <a:fillRect/>
          </a:stretch>
        </p:blipFill>
        <p:spPr>
          <a:xfrm>
            <a:off x="6370805" y="1393578"/>
            <a:ext cx="2639761" cy="3857358"/>
          </a:xfrm>
          <a:prstGeom prst="rect">
            <a:avLst/>
          </a:prstGeom>
        </p:spPr>
      </p:pic>
      <p:sp>
        <p:nvSpPr>
          <p:cNvPr id="15" name="TextBox 14">
            <a:extLst>
              <a:ext uri="{FF2B5EF4-FFF2-40B4-BE49-F238E27FC236}">
                <a16:creationId xmlns:a16="http://schemas.microsoft.com/office/drawing/2014/main" id="{21995DCC-6E19-C5F1-115C-66C94B4E2D92}"/>
              </a:ext>
            </a:extLst>
          </p:cNvPr>
          <p:cNvSpPr txBox="1"/>
          <p:nvPr/>
        </p:nvSpPr>
        <p:spPr>
          <a:xfrm>
            <a:off x="6369364" y="5080113"/>
            <a:ext cx="258200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solidFill>
                  <a:srgbClr val="FFFFFF"/>
                </a:solidFill>
              </a:rPr>
              <a:t>© CONSERVATION INTERNATIONAL/VEGETATION MONITORING - FRANCE</a:t>
            </a:r>
            <a:endParaRPr lang="en-US" sz="900">
              <a:cs typeface="Calibri"/>
            </a:endParaRPr>
          </a:p>
        </p:txBody>
      </p:sp>
      <p:sp>
        <p:nvSpPr>
          <p:cNvPr id="4" name="Slide Number Placeholder 3">
            <a:extLst>
              <a:ext uri="{FF2B5EF4-FFF2-40B4-BE49-F238E27FC236}">
                <a16:creationId xmlns:a16="http://schemas.microsoft.com/office/drawing/2014/main" id="{C03021E2-F002-E7F1-AE0A-E7A36170C678}"/>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1499603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67E01-1792-28B9-F398-20BB945E1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B64EC-E675-EB06-A961-094958FEBEE0}"/>
              </a:ext>
            </a:extLst>
          </p:cNvPr>
          <p:cNvSpPr>
            <a:spLocks noGrp="1"/>
          </p:cNvSpPr>
          <p:nvPr>
            <p:ph type="title"/>
          </p:nvPr>
        </p:nvSpPr>
        <p:spPr>
          <a:xfrm>
            <a:off x="838200" y="365125"/>
            <a:ext cx="10910371" cy="1343924"/>
          </a:xfrm>
        </p:spPr>
        <p:txBody>
          <a:bodyPr/>
          <a:lstStyle/>
          <a:p>
            <a:r>
              <a:rPr lang="en-US">
                <a:solidFill>
                  <a:srgbClr val="3C8689"/>
                </a:solidFill>
                <a:ea typeface="Calibri Light"/>
                <a:cs typeface="Calibri Light"/>
              </a:rPr>
              <a:t>Special Considerations for Monitoring ANR</a:t>
            </a:r>
            <a:endParaRPr lang="en-US">
              <a:solidFill>
                <a:srgbClr val="3C8689"/>
              </a:solidFill>
            </a:endParaRPr>
          </a:p>
        </p:txBody>
      </p:sp>
      <p:sp>
        <p:nvSpPr>
          <p:cNvPr id="3" name="Content Placeholder 2">
            <a:extLst>
              <a:ext uri="{FF2B5EF4-FFF2-40B4-BE49-F238E27FC236}">
                <a16:creationId xmlns:a16="http://schemas.microsoft.com/office/drawing/2014/main" id="{04B618D4-B6C8-240B-2166-A328E10EEC8E}"/>
              </a:ext>
            </a:extLst>
          </p:cNvPr>
          <p:cNvSpPr>
            <a:spLocks noGrp="1"/>
          </p:cNvSpPr>
          <p:nvPr>
            <p:ph idx="1"/>
          </p:nvPr>
        </p:nvSpPr>
        <p:spPr/>
        <p:txBody>
          <a:bodyPr vert="horz" lIns="91440" tIns="45720" rIns="91440" bIns="45720" rtlCol="0" anchor="t">
            <a:normAutofit/>
          </a:bodyPr>
          <a:lstStyle/>
          <a:p>
            <a:r>
              <a:rPr lang="en-US">
                <a:ea typeface="Calibri"/>
                <a:cs typeface="Calibri"/>
              </a:rPr>
              <a:t>1m x 1m plots now mandatory in sites counting ANR</a:t>
            </a:r>
          </a:p>
          <a:p>
            <a:pPr lvl="1">
              <a:buFont typeface="Courier New" panose="020B0604020202020204" pitchFamily="34" charset="0"/>
              <a:buChar char="o"/>
            </a:pPr>
            <a:r>
              <a:rPr lang="en-US">
                <a:ea typeface="Calibri"/>
                <a:cs typeface="Calibri"/>
              </a:rPr>
              <a:t>Count all trees smaller than 1cm DBH including trees that have not reached breast height yet (no DBH)</a:t>
            </a:r>
          </a:p>
          <a:p>
            <a:r>
              <a:rPr lang="en-US">
                <a:ea typeface="Calibri"/>
                <a:cs typeface="Calibri"/>
              </a:rPr>
              <a:t>Distinguishing planted trees from naturally regenerating trees</a:t>
            </a:r>
          </a:p>
          <a:p>
            <a:pPr lvl="1">
              <a:buFont typeface="Courier New" panose="020B0604020202020204" pitchFamily="34" charset="0"/>
              <a:buChar char="o"/>
            </a:pPr>
            <a:r>
              <a:rPr lang="en-US">
                <a:ea typeface="Calibri"/>
                <a:cs typeface="Calibri"/>
              </a:rPr>
              <a:t>Naturally regenerating trees might be different species or different sizes from planted trees</a:t>
            </a:r>
          </a:p>
          <a:p>
            <a:pPr lvl="1">
              <a:buFont typeface="Courier New" panose="020B0604020202020204" pitchFamily="34" charset="0"/>
              <a:buChar char="o"/>
            </a:pPr>
            <a:r>
              <a:rPr lang="en-US">
                <a:ea typeface="Calibri"/>
                <a:cs typeface="Calibri"/>
              </a:rPr>
              <a:t>Naturally regenerating trees won't follow the planting pattern</a:t>
            </a:r>
          </a:p>
        </p:txBody>
      </p:sp>
      <p:sp>
        <p:nvSpPr>
          <p:cNvPr id="4" name="Slide Number Placeholder 3">
            <a:extLst>
              <a:ext uri="{FF2B5EF4-FFF2-40B4-BE49-F238E27FC236}">
                <a16:creationId xmlns:a16="http://schemas.microsoft.com/office/drawing/2014/main" id="{8FE7E932-2E55-AC88-9E4E-7FD32BDEF0DC}"/>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3871284566"/>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A742C-AAF3-7D13-6A86-C1FFACE7D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1E045-CBAC-9251-E202-567FCCC87786}"/>
              </a:ext>
            </a:extLst>
          </p:cNvPr>
          <p:cNvSpPr>
            <a:spLocks noGrp="1"/>
          </p:cNvSpPr>
          <p:nvPr>
            <p:ph type="title"/>
          </p:nvPr>
        </p:nvSpPr>
        <p:spPr>
          <a:xfrm>
            <a:off x="838200" y="365125"/>
            <a:ext cx="10910371" cy="1343924"/>
          </a:xfrm>
        </p:spPr>
        <p:txBody>
          <a:bodyPr/>
          <a:lstStyle/>
          <a:p>
            <a:r>
              <a:rPr lang="en-US">
                <a:solidFill>
                  <a:srgbClr val="3C8689"/>
                </a:solidFill>
                <a:ea typeface="Calibri Light"/>
                <a:cs typeface="Calibri Light"/>
              </a:rPr>
              <a:t>Special Considerations for Areas with Slow Growing Natural Regeneration</a:t>
            </a:r>
            <a:endParaRPr lang="en-US">
              <a:solidFill>
                <a:srgbClr val="3C8689"/>
              </a:solidFill>
            </a:endParaRPr>
          </a:p>
        </p:txBody>
      </p:sp>
      <p:sp>
        <p:nvSpPr>
          <p:cNvPr id="3" name="Content Placeholder 2">
            <a:extLst>
              <a:ext uri="{FF2B5EF4-FFF2-40B4-BE49-F238E27FC236}">
                <a16:creationId xmlns:a16="http://schemas.microsoft.com/office/drawing/2014/main" id="{741108DD-B491-1201-2B33-8FA514C31F8D}"/>
              </a:ext>
            </a:extLst>
          </p:cNvPr>
          <p:cNvSpPr>
            <a:spLocks noGrp="1"/>
          </p:cNvSpPr>
          <p:nvPr>
            <p:ph idx="1"/>
          </p:nvPr>
        </p:nvSpPr>
        <p:spPr/>
        <p:txBody>
          <a:bodyPr vert="horz" lIns="91440" tIns="45720" rIns="91440" bIns="45720" rtlCol="0" anchor="t">
            <a:normAutofit/>
          </a:bodyPr>
          <a:lstStyle/>
          <a:p>
            <a:r>
              <a:rPr lang="en-US">
                <a:ea typeface="Calibri"/>
                <a:cs typeface="Calibri"/>
              </a:rPr>
              <a:t>1m x 1m plots now mandatory in sites counting ANR</a:t>
            </a:r>
          </a:p>
          <a:p>
            <a:pPr lvl="1">
              <a:buFont typeface="Courier New" panose="020B0604020202020204" pitchFamily="34" charset="0"/>
              <a:buChar char="o"/>
            </a:pPr>
            <a:r>
              <a:rPr lang="en-US">
                <a:ea typeface="Calibri"/>
                <a:cs typeface="Calibri"/>
              </a:rPr>
              <a:t>Count all trees smaller than 1cm DBH including trees that have not reached breast height yet (no DBH)</a:t>
            </a:r>
          </a:p>
          <a:p>
            <a:r>
              <a:rPr lang="en-US">
                <a:ea typeface="Calibri"/>
                <a:cs typeface="Calibri"/>
              </a:rPr>
              <a:t>Typically, a regenerating tree must reach 1cm DBH to be counted towards the PPC target</a:t>
            </a:r>
          </a:p>
          <a:p>
            <a:pPr lvl="1">
              <a:buFont typeface="Courier New" panose="020B0604020202020204" pitchFamily="34" charset="0"/>
              <a:buChar char="o"/>
            </a:pPr>
            <a:r>
              <a:rPr lang="en-US">
                <a:ea typeface="Calibri"/>
                <a:cs typeface="Calibri"/>
              </a:rPr>
              <a:t>If you have sites where regenerating trees are not expected to reach 1cm DBH, speak with the global monitoring team about making an exception</a:t>
            </a:r>
          </a:p>
          <a:p>
            <a:pPr lvl="2" indent="-457200">
              <a:buFont typeface="Wingdings" panose="020B0604020202020204" pitchFamily="34" charset="0"/>
              <a:buChar char="§"/>
            </a:pPr>
            <a:r>
              <a:rPr lang="en-US">
                <a:ea typeface="Calibri"/>
                <a:cs typeface="Calibri"/>
              </a:rPr>
              <a:t>Only applicable in temperate zones, high elevation zones, or projects planting in aquatic ecosystems</a:t>
            </a:r>
          </a:p>
          <a:p>
            <a:pPr lvl="1">
              <a:buFont typeface="Courier New" panose="020B0604020202020204" pitchFamily="34" charset="0"/>
              <a:buChar char="o"/>
            </a:pPr>
            <a:endParaRPr lang="en-US">
              <a:ea typeface="Calibri"/>
              <a:cs typeface="Calibri"/>
            </a:endParaRPr>
          </a:p>
        </p:txBody>
      </p:sp>
      <p:sp>
        <p:nvSpPr>
          <p:cNvPr id="4" name="Slide Number Placeholder 3">
            <a:extLst>
              <a:ext uri="{FF2B5EF4-FFF2-40B4-BE49-F238E27FC236}">
                <a16:creationId xmlns:a16="http://schemas.microsoft.com/office/drawing/2014/main" id="{DFA32723-431E-64B3-F3E1-C9BDDF4FC975}"/>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2535201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6712B-6DCE-0CE7-2C7A-1E52BD1EE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4E88A-E037-2F02-934C-F51F88246F8C}"/>
              </a:ext>
            </a:extLst>
          </p:cNvPr>
          <p:cNvSpPr>
            <a:spLocks noGrp="1"/>
          </p:cNvSpPr>
          <p:nvPr>
            <p:ph type="ctrTitle"/>
          </p:nvPr>
        </p:nvSpPr>
        <p:spPr/>
        <p:txBody>
          <a:bodyPr>
            <a:normAutofit/>
          </a:bodyPr>
          <a:lstStyle/>
          <a:p>
            <a:r>
              <a:rPr lang="en-US" altLang="zh-CN" sz="5400" b="1">
                <a:solidFill>
                  <a:srgbClr val="3C8689"/>
                </a:solidFill>
                <a:latin typeface="Franklin Gothic Book"/>
                <a:cs typeface="Calibri Light"/>
              </a:rPr>
              <a:t>Common</a:t>
            </a:r>
            <a:r>
              <a:rPr lang="zh-CN" altLang="en-US" sz="5400" b="1">
                <a:solidFill>
                  <a:srgbClr val="3C8689"/>
                </a:solidFill>
                <a:latin typeface="Franklin Gothic Book"/>
                <a:cs typeface="Calibri Light"/>
              </a:rPr>
              <a:t> </a:t>
            </a:r>
            <a:r>
              <a:rPr lang="en-US" altLang="zh-CN" sz="5400" b="1">
                <a:solidFill>
                  <a:srgbClr val="3C8689"/>
                </a:solidFill>
                <a:latin typeface="Franklin Gothic Book"/>
                <a:cs typeface="Calibri Light"/>
              </a:rPr>
              <a:t>Mistakes</a:t>
            </a:r>
            <a:r>
              <a:rPr lang="zh-CN" altLang="en-US" sz="5400" b="1">
                <a:solidFill>
                  <a:srgbClr val="3C8689"/>
                </a:solidFill>
                <a:latin typeface="Franklin Gothic Book"/>
                <a:cs typeface="Calibri Light"/>
              </a:rPr>
              <a:t> </a:t>
            </a:r>
            <a:r>
              <a:rPr lang="en-US" altLang="zh-CN" sz="5400" b="1">
                <a:solidFill>
                  <a:srgbClr val="3C8689"/>
                </a:solidFill>
                <a:latin typeface="Franklin Gothic Book"/>
                <a:cs typeface="Calibri Light"/>
              </a:rPr>
              <a:t>and</a:t>
            </a:r>
            <a:r>
              <a:rPr lang="zh-CN" altLang="en-US" sz="5400" b="1">
                <a:solidFill>
                  <a:srgbClr val="3C8689"/>
                </a:solidFill>
                <a:latin typeface="Franklin Gothic Book"/>
                <a:cs typeface="Calibri Light"/>
              </a:rPr>
              <a:t> </a:t>
            </a:r>
            <a:r>
              <a:rPr lang="en-US" altLang="zh-CN" sz="5400" b="1">
                <a:solidFill>
                  <a:srgbClr val="3C8689"/>
                </a:solidFill>
                <a:latin typeface="Franklin Gothic Book"/>
                <a:cs typeface="Calibri Light"/>
              </a:rPr>
              <a:t>How</a:t>
            </a:r>
            <a:r>
              <a:rPr lang="zh-CN" altLang="en-US" sz="5400" b="1">
                <a:solidFill>
                  <a:srgbClr val="3C8689"/>
                </a:solidFill>
                <a:latin typeface="Franklin Gothic Book"/>
                <a:cs typeface="Calibri Light"/>
              </a:rPr>
              <a:t> </a:t>
            </a:r>
            <a:r>
              <a:rPr lang="en-US" altLang="zh-CN" sz="5400" b="1">
                <a:solidFill>
                  <a:srgbClr val="3C8689"/>
                </a:solidFill>
                <a:latin typeface="Franklin Gothic Book"/>
                <a:cs typeface="Calibri Light"/>
              </a:rPr>
              <a:t>to</a:t>
            </a:r>
            <a:r>
              <a:rPr lang="zh-CN" altLang="en-US" sz="5400" b="1">
                <a:solidFill>
                  <a:srgbClr val="3C8689"/>
                </a:solidFill>
                <a:latin typeface="Franklin Gothic Book"/>
                <a:cs typeface="Calibri Light"/>
              </a:rPr>
              <a:t> </a:t>
            </a:r>
            <a:r>
              <a:rPr lang="en-US" altLang="zh-CN" sz="5400" b="1">
                <a:solidFill>
                  <a:srgbClr val="3C8689"/>
                </a:solidFill>
                <a:latin typeface="Franklin Gothic Book"/>
                <a:cs typeface="Calibri Light"/>
              </a:rPr>
              <a:t>Correct</a:t>
            </a:r>
            <a:r>
              <a:rPr lang="zh-CN" altLang="en-US" sz="5400" b="1">
                <a:solidFill>
                  <a:srgbClr val="3C8689"/>
                </a:solidFill>
                <a:latin typeface="Franklin Gothic Book"/>
                <a:cs typeface="Calibri Light"/>
              </a:rPr>
              <a:t> </a:t>
            </a:r>
            <a:r>
              <a:rPr lang="en-US" altLang="zh-CN" sz="5400" b="1">
                <a:solidFill>
                  <a:srgbClr val="3C8689"/>
                </a:solidFill>
                <a:latin typeface="Franklin Gothic Book"/>
                <a:cs typeface="Calibri Light"/>
              </a:rPr>
              <a:t>Them</a:t>
            </a:r>
            <a:endParaRPr lang="en-US" sz="5400" b="1">
              <a:solidFill>
                <a:srgbClr val="3C8689"/>
              </a:solidFill>
              <a:latin typeface="Franklin Gothic Book"/>
              <a:cs typeface="Calibri Light"/>
            </a:endParaRPr>
          </a:p>
        </p:txBody>
      </p:sp>
      <p:sp>
        <p:nvSpPr>
          <p:cNvPr id="3" name="Subtitle 2">
            <a:extLst>
              <a:ext uri="{FF2B5EF4-FFF2-40B4-BE49-F238E27FC236}">
                <a16:creationId xmlns:a16="http://schemas.microsoft.com/office/drawing/2014/main" id="{F22362AB-A8FA-5EB1-C3F2-EAD3CC0036AE}"/>
              </a:ext>
            </a:extLst>
          </p:cNvPr>
          <p:cNvSpPr>
            <a:spLocks noGrp="1"/>
          </p:cNvSpPr>
          <p:nvPr>
            <p:ph type="subTitle" idx="1"/>
          </p:nvPr>
        </p:nvSpPr>
        <p:spPr/>
        <p:txBody>
          <a:bodyPr/>
          <a:lstStyle/>
          <a:p>
            <a:endParaRPr lang="en-US"/>
          </a:p>
        </p:txBody>
      </p:sp>
      <p:pic>
        <p:nvPicPr>
          <p:cNvPr id="5" name="object 4">
            <a:extLst>
              <a:ext uri="{FF2B5EF4-FFF2-40B4-BE49-F238E27FC236}">
                <a16:creationId xmlns:a16="http://schemas.microsoft.com/office/drawing/2014/main" id="{81049B0C-9C9F-8CA8-0041-A3775185AE72}"/>
              </a:ext>
            </a:extLst>
          </p:cNvPr>
          <p:cNvPicPr/>
          <p:nvPr/>
        </p:nvPicPr>
        <p:blipFill>
          <a:blip r:embed="rId4"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9D59FD1D-6A8C-8C78-3E5B-BCF02C392478}"/>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3793646839"/>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27750-2852-9B61-B5A1-AEBB4280A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4C291-236B-9327-AAE5-B0607C5D37A5}"/>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1.</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Incorrect</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Site</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ID</a:t>
            </a:r>
            <a:r>
              <a:rPr lang="zh-CN" altLang="en-US" sz="4000" b="1">
                <a:solidFill>
                  <a:srgbClr val="3C8689"/>
                </a:solidFill>
                <a:latin typeface="Franklin Gothic Book"/>
                <a:cs typeface="Calibri Light"/>
              </a:rPr>
              <a:t> </a:t>
            </a:r>
            <a:endParaRPr lang="en-US"/>
          </a:p>
        </p:txBody>
      </p:sp>
      <p:sp>
        <p:nvSpPr>
          <p:cNvPr id="3" name="Content Placeholder 2">
            <a:extLst>
              <a:ext uri="{FF2B5EF4-FFF2-40B4-BE49-F238E27FC236}">
                <a16:creationId xmlns:a16="http://schemas.microsoft.com/office/drawing/2014/main" id="{AE11C926-97D0-AFB9-067A-E5154DAD83C3}"/>
              </a:ext>
            </a:extLst>
          </p:cNvPr>
          <p:cNvSpPr>
            <a:spLocks noGrp="1"/>
          </p:cNvSpPr>
          <p:nvPr>
            <p:ph idx="1"/>
          </p:nvPr>
        </p:nvSpPr>
        <p:spPr>
          <a:xfrm>
            <a:off x="535819" y="1480910"/>
            <a:ext cx="4836593" cy="1931563"/>
          </a:xfrm>
        </p:spPr>
        <p:txBody>
          <a:bodyPr vert="horz" lIns="91440" tIns="45720" rIns="91440" bIns="45720" rtlCol="0" anchor="t">
            <a:noAutofit/>
          </a:bodyPr>
          <a:lstStyle/>
          <a:p>
            <a:r>
              <a:rPr lang="en-US" spc="-5">
                <a:solidFill>
                  <a:srgbClr val="887B56"/>
                </a:solidFill>
                <a:latin typeface="Franklin Gothic Medium"/>
              </a:rPr>
              <a:t>Site ID's don't match the IMP</a:t>
            </a:r>
            <a:endParaRPr lang="en-US"/>
          </a:p>
          <a:p>
            <a:r>
              <a:rPr lang="en-US" spc="-5">
                <a:solidFill>
                  <a:srgbClr val="887B56"/>
                </a:solidFill>
                <a:latin typeface="Franklin Gothic Medium"/>
                <a:cs typeface="Calibri"/>
              </a:rPr>
              <a:t>To find correct Site IDs, export the project from IMP and open the csv. files   --&gt;</a:t>
            </a:r>
          </a:p>
        </p:txBody>
      </p:sp>
      <p:pic>
        <p:nvPicPr>
          <p:cNvPr id="6" name="object 4">
            <a:extLst>
              <a:ext uri="{FF2B5EF4-FFF2-40B4-BE49-F238E27FC236}">
                <a16:creationId xmlns:a16="http://schemas.microsoft.com/office/drawing/2014/main" id="{94405FE8-FDF6-9D08-E846-ED643B638F80}"/>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43BEE87A-B70B-9FCA-67F6-E5195ACE170E}"/>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29</a:t>
            </a:fld>
            <a:endParaRPr lang="en-US"/>
          </a:p>
        </p:txBody>
      </p:sp>
      <p:pic>
        <p:nvPicPr>
          <p:cNvPr id="4" name="Picture 3" descr="A screenshot of a phone&#10;&#10;Description automatically generated">
            <a:extLst>
              <a:ext uri="{FF2B5EF4-FFF2-40B4-BE49-F238E27FC236}">
                <a16:creationId xmlns:a16="http://schemas.microsoft.com/office/drawing/2014/main" id="{A1BB85FC-6E86-913C-32C4-C5CA08CB1D5F}"/>
              </a:ext>
            </a:extLst>
          </p:cNvPr>
          <p:cNvPicPr>
            <a:picLocks noChangeAspect="1"/>
          </p:cNvPicPr>
          <p:nvPr/>
        </p:nvPicPr>
        <p:blipFill>
          <a:blip r:embed="rId3"/>
          <a:stretch>
            <a:fillRect/>
          </a:stretch>
        </p:blipFill>
        <p:spPr>
          <a:xfrm>
            <a:off x="9078498" y="3896969"/>
            <a:ext cx="1072439" cy="2600645"/>
          </a:xfrm>
          <a:prstGeom prst="rect">
            <a:avLst/>
          </a:prstGeom>
        </p:spPr>
      </p:pic>
      <p:pic>
        <p:nvPicPr>
          <p:cNvPr id="7" name="Picture 6" descr="A screenshot of a phone&#10;&#10;Description automatically generated">
            <a:extLst>
              <a:ext uri="{FF2B5EF4-FFF2-40B4-BE49-F238E27FC236}">
                <a16:creationId xmlns:a16="http://schemas.microsoft.com/office/drawing/2014/main" id="{231F9654-BF75-EEC8-D354-A35B4C537A68}"/>
              </a:ext>
            </a:extLst>
          </p:cNvPr>
          <p:cNvPicPr>
            <a:picLocks noChangeAspect="1"/>
          </p:cNvPicPr>
          <p:nvPr/>
        </p:nvPicPr>
        <p:blipFill rotWithShape="1">
          <a:blip r:embed="rId4"/>
          <a:srcRect l="48175" r="243" b="220"/>
          <a:stretch/>
        </p:blipFill>
        <p:spPr>
          <a:xfrm>
            <a:off x="3944603" y="3950636"/>
            <a:ext cx="1004742" cy="2507306"/>
          </a:xfrm>
          <a:prstGeom prst="rect">
            <a:avLst/>
          </a:prstGeom>
        </p:spPr>
      </p:pic>
      <p:sp>
        <p:nvSpPr>
          <p:cNvPr id="9" name="TextBox 8">
            <a:extLst>
              <a:ext uri="{FF2B5EF4-FFF2-40B4-BE49-F238E27FC236}">
                <a16:creationId xmlns:a16="http://schemas.microsoft.com/office/drawing/2014/main" id="{C2EF491E-617D-242E-0269-480C89CDF817}"/>
              </a:ext>
            </a:extLst>
          </p:cNvPr>
          <p:cNvSpPr txBox="1"/>
          <p:nvPr/>
        </p:nvSpPr>
        <p:spPr>
          <a:xfrm>
            <a:off x="1489390" y="3949810"/>
            <a:ext cx="24561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cs typeface="Calibri"/>
              </a:rPr>
              <a:t>Good Example</a:t>
            </a:r>
          </a:p>
          <a:p>
            <a:endParaRPr lang="en-US" sz="2400" b="1" u="sng">
              <a:solidFill>
                <a:schemeClr val="accent4">
                  <a:lumMod val="50000"/>
                </a:schemeClr>
              </a:solidFill>
              <a:latin typeface="Calibri"/>
              <a:cs typeface="Calibri"/>
            </a:endParaRPr>
          </a:p>
          <a:p>
            <a:r>
              <a:rPr lang="en-US" sz="2400">
                <a:solidFill>
                  <a:srgbClr val="887B56"/>
                </a:solidFill>
                <a:ea typeface="+mn-lt"/>
                <a:cs typeface="+mn-lt"/>
              </a:rPr>
              <a:t>All IDs should be numbers only</a:t>
            </a:r>
            <a:endParaRPr lang="en-US">
              <a:ea typeface="+mn-lt"/>
              <a:cs typeface="+mn-lt"/>
            </a:endParaRPr>
          </a:p>
        </p:txBody>
      </p:sp>
      <p:sp>
        <p:nvSpPr>
          <p:cNvPr id="11" name="TextBox 10">
            <a:extLst>
              <a:ext uri="{FF2B5EF4-FFF2-40B4-BE49-F238E27FC236}">
                <a16:creationId xmlns:a16="http://schemas.microsoft.com/office/drawing/2014/main" id="{72CC9754-825F-7283-7F69-7CD07A3FFFEB}"/>
              </a:ext>
            </a:extLst>
          </p:cNvPr>
          <p:cNvSpPr txBox="1"/>
          <p:nvPr/>
        </p:nvSpPr>
        <p:spPr>
          <a:xfrm>
            <a:off x="6752845" y="3951805"/>
            <a:ext cx="2456155"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cs typeface="Calibri"/>
              </a:rPr>
              <a:t>Bad Example</a:t>
            </a:r>
          </a:p>
          <a:p>
            <a:endParaRPr lang="en-US" sz="2400" b="1" u="sng">
              <a:solidFill>
                <a:schemeClr val="accent4">
                  <a:lumMod val="50000"/>
                </a:schemeClr>
              </a:solidFill>
              <a:latin typeface="Calibri"/>
              <a:cs typeface="Calibri"/>
            </a:endParaRPr>
          </a:p>
          <a:p>
            <a:r>
              <a:rPr lang="en-US" sz="2000">
                <a:solidFill>
                  <a:srgbClr val="887B56"/>
                </a:solidFill>
                <a:ea typeface="+mn-lt"/>
                <a:cs typeface="+mn-lt"/>
              </a:rPr>
              <a:t>Confused with site names (like S0196, A76) which could include letters</a:t>
            </a:r>
            <a:r>
              <a:rPr lang="en-US" sz="2400">
                <a:solidFill>
                  <a:srgbClr val="887B56"/>
                </a:solidFill>
                <a:ea typeface="+mn-lt"/>
                <a:cs typeface="+mn-lt"/>
              </a:rPr>
              <a:t> </a:t>
            </a:r>
          </a:p>
          <a:p>
            <a:endParaRPr lang="en-US" sz="2400" b="1" u="sng">
              <a:solidFill>
                <a:schemeClr val="accent4">
                  <a:lumMod val="50000"/>
                </a:schemeClr>
              </a:solidFill>
              <a:latin typeface="Calibri"/>
              <a:cs typeface="Calibri"/>
            </a:endParaRPr>
          </a:p>
        </p:txBody>
      </p:sp>
      <p:pic>
        <p:nvPicPr>
          <p:cNvPr id="12" name="Picture 11" descr="A screenshot of a website&#10;&#10;Description automatically generated">
            <a:extLst>
              <a:ext uri="{FF2B5EF4-FFF2-40B4-BE49-F238E27FC236}">
                <a16:creationId xmlns:a16="http://schemas.microsoft.com/office/drawing/2014/main" id="{FFE23644-26BA-02CC-141C-2C60B77C2586}"/>
              </a:ext>
            </a:extLst>
          </p:cNvPr>
          <p:cNvPicPr>
            <a:picLocks noChangeAspect="1"/>
          </p:cNvPicPr>
          <p:nvPr/>
        </p:nvPicPr>
        <p:blipFill>
          <a:blip r:embed="rId5"/>
          <a:stretch>
            <a:fillRect/>
          </a:stretch>
        </p:blipFill>
        <p:spPr>
          <a:xfrm>
            <a:off x="5703904" y="1534023"/>
            <a:ext cx="5814874" cy="1873854"/>
          </a:xfrm>
          <a:prstGeom prst="rect">
            <a:avLst/>
          </a:prstGeom>
        </p:spPr>
      </p:pic>
      <p:sp>
        <p:nvSpPr>
          <p:cNvPr id="13" name="Oval 12">
            <a:extLst>
              <a:ext uri="{FF2B5EF4-FFF2-40B4-BE49-F238E27FC236}">
                <a16:creationId xmlns:a16="http://schemas.microsoft.com/office/drawing/2014/main" id="{08659B41-08F1-5B5E-8FAD-2DB5414463B8}"/>
              </a:ext>
            </a:extLst>
          </p:cNvPr>
          <p:cNvSpPr/>
          <p:nvPr/>
        </p:nvSpPr>
        <p:spPr>
          <a:xfrm>
            <a:off x="10135340" y="2189825"/>
            <a:ext cx="739805" cy="5178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84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FBB8E-BA9E-D8A6-91F8-D9ABE60CB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EC601-1A24-3CB0-5F2B-E9326BE0EC9A}"/>
              </a:ext>
            </a:extLst>
          </p:cNvPr>
          <p:cNvSpPr>
            <a:spLocks noGrp="1"/>
          </p:cNvSpPr>
          <p:nvPr>
            <p:ph type="ctrTitle"/>
          </p:nvPr>
        </p:nvSpPr>
        <p:spPr/>
        <p:txBody>
          <a:bodyPr/>
          <a:lstStyle/>
          <a:p>
            <a:r>
              <a:rPr lang="en-US" sz="5400" b="1">
                <a:solidFill>
                  <a:srgbClr val="3C8689"/>
                </a:solidFill>
                <a:latin typeface="Franklin Gothic Book"/>
                <a:cs typeface="Calibri Light"/>
              </a:rPr>
              <a:t>The Integrated Monitoring Platform (IMP)/</a:t>
            </a:r>
            <a:r>
              <a:rPr lang="en-US" sz="5400" b="1" err="1">
                <a:solidFill>
                  <a:srgbClr val="3C8689"/>
                </a:solidFill>
                <a:latin typeface="Franklin Gothic Book"/>
                <a:cs typeface="Calibri Light"/>
              </a:rPr>
              <a:t>Terramatch</a:t>
            </a:r>
          </a:p>
        </p:txBody>
      </p:sp>
      <p:sp>
        <p:nvSpPr>
          <p:cNvPr id="3" name="Subtitle 2">
            <a:extLst>
              <a:ext uri="{FF2B5EF4-FFF2-40B4-BE49-F238E27FC236}">
                <a16:creationId xmlns:a16="http://schemas.microsoft.com/office/drawing/2014/main" id="{9545CC4A-C0A5-5F42-7D66-9189906DADDE}"/>
              </a:ext>
            </a:extLst>
          </p:cNvPr>
          <p:cNvSpPr>
            <a:spLocks noGrp="1"/>
          </p:cNvSpPr>
          <p:nvPr>
            <p:ph type="subTitle" idx="1"/>
          </p:nvPr>
        </p:nvSpPr>
        <p:spPr/>
        <p:txBody>
          <a:bodyPr vert="horz" lIns="91440" tIns="45720" rIns="91440" bIns="45720" rtlCol="0" anchor="t">
            <a:normAutofit/>
          </a:bodyPr>
          <a:lstStyle/>
          <a:p>
            <a:r>
              <a:rPr lang="en-US" sz="3200">
                <a:solidFill>
                  <a:srgbClr val="887B56"/>
                </a:solidFill>
                <a:latin typeface="Franklin Gothic Book"/>
                <a:cs typeface="Calibri"/>
              </a:rPr>
              <a:t>Latest Improvements</a:t>
            </a:r>
          </a:p>
          <a:p>
            <a:r>
              <a:rPr lang="en-US" sz="3200">
                <a:solidFill>
                  <a:srgbClr val="887B56"/>
                </a:solidFill>
                <a:latin typeface="Franklin Gothic Book"/>
                <a:cs typeface="Calibri"/>
              </a:rPr>
              <a:t>What to Expect in 2025</a:t>
            </a:r>
          </a:p>
        </p:txBody>
      </p:sp>
      <p:pic>
        <p:nvPicPr>
          <p:cNvPr id="6" name="object 4">
            <a:extLst>
              <a:ext uri="{FF2B5EF4-FFF2-40B4-BE49-F238E27FC236}">
                <a16:creationId xmlns:a16="http://schemas.microsoft.com/office/drawing/2014/main" id="{5CFD7580-4E62-230E-098D-76B027925FF1}"/>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393F007-8AE6-830F-F036-226B4D8512E3}"/>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373316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D48E1-7B6F-9F8B-CA88-F1323DCDE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B330F-6497-3FE9-644D-5F90C95CFDD2}"/>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2.</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Incorrect</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Plot</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ID</a:t>
            </a:r>
            <a:endParaRPr lang="en-US"/>
          </a:p>
        </p:txBody>
      </p:sp>
      <p:sp>
        <p:nvSpPr>
          <p:cNvPr id="3" name="Content Placeholder 2">
            <a:extLst>
              <a:ext uri="{FF2B5EF4-FFF2-40B4-BE49-F238E27FC236}">
                <a16:creationId xmlns:a16="http://schemas.microsoft.com/office/drawing/2014/main" id="{6BE30E26-999B-B341-635B-689DF9002B03}"/>
              </a:ext>
            </a:extLst>
          </p:cNvPr>
          <p:cNvSpPr>
            <a:spLocks noGrp="1"/>
          </p:cNvSpPr>
          <p:nvPr>
            <p:ph idx="1"/>
          </p:nvPr>
        </p:nvSpPr>
        <p:spPr>
          <a:xfrm>
            <a:off x="535819" y="1480910"/>
            <a:ext cx="10503505" cy="650195"/>
          </a:xfrm>
        </p:spPr>
        <p:txBody>
          <a:bodyPr vert="horz" lIns="91440" tIns="45720" rIns="91440" bIns="45720" rtlCol="0" anchor="t">
            <a:noAutofit/>
          </a:bodyPr>
          <a:lstStyle/>
          <a:p>
            <a:r>
              <a:rPr lang="en-US" spc="-5">
                <a:solidFill>
                  <a:srgbClr val="887B56"/>
                </a:solidFill>
                <a:latin typeface="Franklin Gothic Medium"/>
                <a:cs typeface="Calibri"/>
              </a:rPr>
              <a:t>Plot ID's are duplicated</a:t>
            </a:r>
            <a:endParaRPr lang="en-US">
              <a:solidFill>
                <a:srgbClr val="000000"/>
              </a:solidFill>
              <a:latin typeface="Calibri" panose="020F0502020204030204"/>
              <a:cs typeface="Calibri"/>
            </a:endParaRPr>
          </a:p>
          <a:p>
            <a:endParaRPr lang="en-US">
              <a:solidFill>
                <a:srgbClr val="000000"/>
              </a:solidFill>
              <a:latin typeface="Calibri" panose="020F0502020204030204"/>
              <a:cs typeface="Calibri"/>
            </a:endParaRPr>
          </a:p>
        </p:txBody>
      </p:sp>
      <p:pic>
        <p:nvPicPr>
          <p:cNvPr id="6" name="object 4">
            <a:extLst>
              <a:ext uri="{FF2B5EF4-FFF2-40B4-BE49-F238E27FC236}">
                <a16:creationId xmlns:a16="http://schemas.microsoft.com/office/drawing/2014/main" id="{0A92C5D6-92B1-0A96-C691-F604E28B98FE}"/>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BF52569E-BFA0-6E91-905B-28D94F3F301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30</a:t>
            </a:fld>
            <a:endParaRPr lang="en-US"/>
          </a:p>
        </p:txBody>
      </p:sp>
      <p:pic>
        <p:nvPicPr>
          <p:cNvPr id="4" name="Picture 3" descr="A screenshot of a computer&#10;&#10;Description automatically generated">
            <a:extLst>
              <a:ext uri="{FF2B5EF4-FFF2-40B4-BE49-F238E27FC236}">
                <a16:creationId xmlns:a16="http://schemas.microsoft.com/office/drawing/2014/main" id="{F51A4942-2123-0E94-A419-5C2A79CAF215}"/>
              </a:ext>
            </a:extLst>
          </p:cNvPr>
          <p:cNvPicPr>
            <a:picLocks noChangeAspect="1"/>
          </p:cNvPicPr>
          <p:nvPr/>
        </p:nvPicPr>
        <p:blipFill rotWithShape="1">
          <a:blip r:embed="rId3"/>
          <a:srcRect t="1169" r="27602" b="39961"/>
          <a:stretch/>
        </p:blipFill>
        <p:spPr>
          <a:xfrm>
            <a:off x="6424167" y="3156345"/>
            <a:ext cx="2666272" cy="2517343"/>
          </a:xfrm>
          <a:prstGeom prst="rect">
            <a:avLst/>
          </a:prstGeom>
        </p:spPr>
      </p:pic>
      <p:sp>
        <p:nvSpPr>
          <p:cNvPr id="8" name="TextBox 7">
            <a:extLst>
              <a:ext uri="{FF2B5EF4-FFF2-40B4-BE49-F238E27FC236}">
                <a16:creationId xmlns:a16="http://schemas.microsoft.com/office/drawing/2014/main" id="{A625E31C-80B0-D230-8064-455D31A94FB1}"/>
              </a:ext>
            </a:extLst>
          </p:cNvPr>
          <p:cNvSpPr txBox="1"/>
          <p:nvPr/>
        </p:nvSpPr>
        <p:spPr>
          <a:xfrm>
            <a:off x="1832935" y="2076423"/>
            <a:ext cx="32298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accent4">
                    <a:lumMod val="50000"/>
                  </a:schemeClr>
                </a:solidFill>
                <a:ea typeface="+mn-lt"/>
                <a:cs typeface="+mn-lt"/>
              </a:rPr>
              <a:t>Good Example</a:t>
            </a:r>
            <a:endParaRPr lang="en-US" sz="2400">
              <a:solidFill>
                <a:schemeClr val="accent4">
                  <a:lumMod val="50000"/>
                </a:schemeClr>
              </a:solidFill>
              <a:ea typeface="+mn-lt"/>
              <a:cs typeface="+mn-lt"/>
            </a:endParaRPr>
          </a:p>
          <a:p>
            <a:pPr algn="ctr"/>
            <a:r>
              <a:rPr lang="en-US" sz="2000">
                <a:solidFill>
                  <a:srgbClr val="887B56"/>
                </a:solidFill>
                <a:cs typeface="Calibri"/>
              </a:rPr>
              <a:t>Unique Plot IDs, with different names for suffixes</a:t>
            </a:r>
          </a:p>
        </p:txBody>
      </p:sp>
      <p:sp>
        <p:nvSpPr>
          <p:cNvPr id="10" name="TextBox 9">
            <a:extLst>
              <a:ext uri="{FF2B5EF4-FFF2-40B4-BE49-F238E27FC236}">
                <a16:creationId xmlns:a16="http://schemas.microsoft.com/office/drawing/2014/main" id="{1113DE2C-108B-C95D-8B9C-A18DD288C3FA}"/>
              </a:ext>
            </a:extLst>
          </p:cNvPr>
          <p:cNvSpPr txBox="1"/>
          <p:nvPr/>
        </p:nvSpPr>
        <p:spPr>
          <a:xfrm>
            <a:off x="7156048" y="2073313"/>
            <a:ext cx="29111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accent4">
                    <a:lumMod val="50000"/>
                  </a:schemeClr>
                </a:solidFill>
                <a:ea typeface="+mn-lt"/>
                <a:cs typeface="+mn-lt"/>
              </a:rPr>
              <a:t>Bad Example</a:t>
            </a:r>
            <a:endParaRPr lang="en-US" sz="2400">
              <a:solidFill>
                <a:schemeClr val="accent4">
                  <a:lumMod val="50000"/>
                </a:schemeClr>
              </a:solidFill>
              <a:ea typeface="+mn-lt"/>
              <a:cs typeface="+mn-lt"/>
            </a:endParaRPr>
          </a:p>
          <a:p>
            <a:pPr algn="ctr"/>
            <a:r>
              <a:rPr lang="en-US" sz="2000">
                <a:solidFill>
                  <a:srgbClr val="887B56"/>
                </a:solidFill>
                <a:cs typeface="Calibri"/>
              </a:rPr>
              <a:t>Duplicated Plot IDs</a:t>
            </a:r>
          </a:p>
        </p:txBody>
      </p:sp>
      <p:pic>
        <p:nvPicPr>
          <p:cNvPr id="11" name="Picture 10" descr="A screenshot of a computer&#10;&#10;Description automatically generated">
            <a:extLst>
              <a:ext uri="{FF2B5EF4-FFF2-40B4-BE49-F238E27FC236}">
                <a16:creationId xmlns:a16="http://schemas.microsoft.com/office/drawing/2014/main" id="{D5805002-6296-4470-0A37-7A7E6291A6BE}"/>
              </a:ext>
            </a:extLst>
          </p:cNvPr>
          <p:cNvPicPr>
            <a:picLocks noChangeAspect="1"/>
          </p:cNvPicPr>
          <p:nvPr/>
        </p:nvPicPr>
        <p:blipFill rotWithShape="1">
          <a:blip r:embed="rId4"/>
          <a:srcRect l="135" t="381" r="11545" b="-1235"/>
          <a:stretch/>
        </p:blipFill>
        <p:spPr>
          <a:xfrm>
            <a:off x="665757" y="3158136"/>
            <a:ext cx="2346414" cy="253449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AC700159-DF10-9B41-39B6-768E1F542D72}"/>
              </a:ext>
            </a:extLst>
          </p:cNvPr>
          <p:cNvPicPr>
            <a:picLocks noChangeAspect="1"/>
          </p:cNvPicPr>
          <p:nvPr/>
        </p:nvPicPr>
        <p:blipFill rotWithShape="1">
          <a:blip r:embed="rId5"/>
          <a:srcRect r="18130" b="-724"/>
          <a:stretch/>
        </p:blipFill>
        <p:spPr>
          <a:xfrm>
            <a:off x="9166687" y="3082211"/>
            <a:ext cx="2316426" cy="2611147"/>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B3017B75-15F1-AC8C-5E7D-B29270EEE40B}"/>
              </a:ext>
            </a:extLst>
          </p:cNvPr>
          <p:cNvPicPr>
            <a:picLocks noChangeAspect="1"/>
          </p:cNvPicPr>
          <p:nvPr/>
        </p:nvPicPr>
        <p:blipFill rotWithShape="1">
          <a:blip r:embed="rId6"/>
          <a:srcRect l="-59" r="9091" b="-300"/>
          <a:stretch/>
        </p:blipFill>
        <p:spPr>
          <a:xfrm>
            <a:off x="3127420" y="3159966"/>
            <a:ext cx="2568599" cy="2606358"/>
          </a:xfrm>
          <a:prstGeom prst="rect">
            <a:avLst/>
          </a:prstGeom>
        </p:spPr>
      </p:pic>
      <p:cxnSp>
        <p:nvCxnSpPr>
          <p:cNvPr id="15" name="Straight Arrow Connector 14">
            <a:extLst>
              <a:ext uri="{FF2B5EF4-FFF2-40B4-BE49-F238E27FC236}">
                <a16:creationId xmlns:a16="http://schemas.microsoft.com/office/drawing/2014/main" id="{2266DEA9-456D-850F-0B4C-B9CB66773668}"/>
              </a:ext>
            </a:extLst>
          </p:cNvPr>
          <p:cNvCxnSpPr/>
          <p:nvPr/>
        </p:nvCxnSpPr>
        <p:spPr>
          <a:xfrm>
            <a:off x="6080343" y="2070747"/>
            <a:ext cx="34031" cy="3984669"/>
          </a:xfrm>
          <a:prstGeom prst="straightConnector1">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496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3F23C-1C47-3F30-E7DC-6ECDBCB09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3E9A4-B8D5-B59E-04F5-0A19DE81D5B2}"/>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3.</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Photos</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not</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showing</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enough</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landscape</a:t>
            </a:r>
            <a:endParaRPr lang="en-US"/>
          </a:p>
        </p:txBody>
      </p:sp>
      <p:sp>
        <p:nvSpPr>
          <p:cNvPr id="3" name="Content Placeholder 2">
            <a:extLst>
              <a:ext uri="{FF2B5EF4-FFF2-40B4-BE49-F238E27FC236}">
                <a16:creationId xmlns:a16="http://schemas.microsoft.com/office/drawing/2014/main" id="{1B176691-ACDD-428D-4FCF-6C74A811F9AD}"/>
              </a:ext>
            </a:extLst>
          </p:cNvPr>
          <p:cNvSpPr>
            <a:spLocks noGrp="1"/>
          </p:cNvSpPr>
          <p:nvPr>
            <p:ph idx="1"/>
          </p:nvPr>
        </p:nvSpPr>
        <p:spPr>
          <a:xfrm>
            <a:off x="535819" y="1480910"/>
            <a:ext cx="10503505" cy="361671"/>
          </a:xfrm>
        </p:spPr>
        <p:txBody>
          <a:bodyPr vert="horz" lIns="91440" tIns="45720" rIns="91440" bIns="45720" rtlCol="0" anchor="t">
            <a:noAutofit/>
          </a:bodyPr>
          <a:lstStyle/>
          <a:p>
            <a:r>
              <a:rPr lang="en-US" spc="-5">
                <a:solidFill>
                  <a:srgbClr val="887B56"/>
                </a:solidFill>
                <a:latin typeface="Franklin Gothic Medium"/>
                <a:cs typeface="Calibri"/>
              </a:rPr>
              <a:t>Pictures show the corner post or GPS, not looking into the plot</a:t>
            </a:r>
          </a:p>
          <a:p>
            <a:endParaRPr lang="en-US">
              <a:solidFill>
                <a:srgbClr val="000000"/>
              </a:solidFill>
              <a:latin typeface="Calibri"/>
              <a:cs typeface="Calibri"/>
            </a:endParaRPr>
          </a:p>
        </p:txBody>
      </p:sp>
      <p:pic>
        <p:nvPicPr>
          <p:cNvPr id="6" name="object 4">
            <a:extLst>
              <a:ext uri="{FF2B5EF4-FFF2-40B4-BE49-F238E27FC236}">
                <a16:creationId xmlns:a16="http://schemas.microsoft.com/office/drawing/2014/main" id="{A073752A-8B3F-E7D5-8EFB-24CE83E13E21}"/>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87F705DD-493F-7B81-4C55-4A63D8ED0AE7}"/>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31</a:t>
            </a:fld>
            <a:endParaRPr lang="en-US"/>
          </a:p>
        </p:txBody>
      </p:sp>
      <p:pic>
        <p:nvPicPr>
          <p:cNvPr id="4" name="Picture 3" descr="A small plant growing in the dirt&#10;&#10;Description automatically generated">
            <a:extLst>
              <a:ext uri="{FF2B5EF4-FFF2-40B4-BE49-F238E27FC236}">
                <a16:creationId xmlns:a16="http://schemas.microsoft.com/office/drawing/2014/main" id="{BAAB17F4-CA63-7ADE-2EFE-1E650CABE067}"/>
              </a:ext>
            </a:extLst>
          </p:cNvPr>
          <p:cNvPicPr>
            <a:picLocks noChangeAspect="1"/>
          </p:cNvPicPr>
          <p:nvPr/>
        </p:nvPicPr>
        <p:blipFill>
          <a:blip r:embed="rId3"/>
          <a:stretch>
            <a:fillRect/>
          </a:stretch>
        </p:blipFill>
        <p:spPr>
          <a:xfrm>
            <a:off x="7732784" y="3372272"/>
            <a:ext cx="1955547" cy="2602839"/>
          </a:xfrm>
          <a:prstGeom prst="rect">
            <a:avLst/>
          </a:prstGeom>
        </p:spPr>
      </p:pic>
      <p:pic>
        <p:nvPicPr>
          <p:cNvPr id="7" name="Picture 6" descr="A red ribbon tied to a pole&#10;&#10;Description automatically generated">
            <a:extLst>
              <a:ext uri="{FF2B5EF4-FFF2-40B4-BE49-F238E27FC236}">
                <a16:creationId xmlns:a16="http://schemas.microsoft.com/office/drawing/2014/main" id="{7F6B24FA-F6AF-5E76-2103-660B2E53C953}"/>
              </a:ext>
            </a:extLst>
          </p:cNvPr>
          <p:cNvPicPr>
            <a:picLocks noChangeAspect="1"/>
          </p:cNvPicPr>
          <p:nvPr/>
        </p:nvPicPr>
        <p:blipFill>
          <a:blip r:embed="rId4"/>
          <a:stretch>
            <a:fillRect/>
          </a:stretch>
        </p:blipFill>
        <p:spPr>
          <a:xfrm>
            <a:off x="9896846" y="3365815"/>
            <a:ext cx="1971208" cy="2610362"/>
          </a:xfrm>
          <a:prstGeom prst="rect">
            <a:avLst/>
          </a:prstGeom>
        </p:spPr>
      </p:pic>
      <p:pic>
        <p:nvPicPr>
          <p:cNvPr id="8" name="Picture 7">
            <a:extLst>
              <a:ext uri="{FF2B5EF4-FFF2-40B4-BE49-F238E27FC236}">
                <a16:creationId xmlns:a16="http://schemas.microsoft.com/office/drawing/2014/main" id="{10612E2F-EE4B-01AE-2CCE-0499FD873241}"/>
              </a:ext>
            </a:extLst>
          </p:cNvPr>
          <p:cNvPicPr>
            <a:picLocks noChangeAspect="1"/>
          </p:cNvPicPr>
          <p:nvPr/>
        </p:nvPicPr>
        <p:blipFill>
          <a:blip r:embed="rId5"/>
          <a:stretch>
            <a:fillRect/>
          </a:stretch>
        </p:blipFill>
        <p:spPr>
          <a:xfrm>
            <a:off x="354411" y="3965420"/>
            <a:ext cx="3063209" cy="2302276"/>
          </a:xfrm>
          <a:prstGeom prst="rect">
            <a:avLst/>
          </a:prstGeom>
        </p:spPr>
      </p:pic>
      <p:cxnSp>
        <p:nvCxnSpPr>
          <p:cNvPr id="9" name="Straight Arrow Connector 8">
            <a:extLst>
              <a:ext uri="{FF2B5EF4-FFF2-40B4-BE49-F238E27FC236}">
                <a16:creationId xmlns:a16="http://schemas.microsoft.com/office/drawing/2014/main" id="{16DDB096-91D8-FC22-F1D6-1F76FB046DF5}"/>
              </a:ext>
            </a:extLst>
          </p:cNvPr>
          <p:cNvCxnSpPr/>
          <p:nvPr/>
        </p:nvCxnSpPr>
        <p:spPr>
          <a:xfrm>
            <a:off x="5823751" y="2039645"/>
            <a:ext cx="34031" cy="4287913"/>
          </a:xfrm>
          <a:prstGeom prst="straightConnector1">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140AA92-6994-5A4A-CD7D-8EB6C05D154A}"/>
              </a:ext>
            </a:extLst>
          </p:cNvPr>
          <p:cNvSpPr txBox="1"/>
          <p:nvPr/>
        </p:nvSpPr>
        <p:spPr>
          <a:xfrm>
            <a:off x="2047756" y="2223179"/>
            <a:ext cx="2456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cs typeface="Calibri"/>
              </a:rPr>
              <a:t>Good Examples</a:t>
            </a:r>
            <a:endParaRPr lang="en-US" sz="2400" b="1" u="sng">
              <a:solidFill>
                <a:schemeClr val="accent4">
                  <a:lumMod val="50000"/>
                </a:schemeClr>
              </a:solidFill>
              <a:latin typeface="Times"/>
              <a:cs typeface="Times"/>
            </a:endParaRPr>
          </a:p>
        </p:txBody>
      </p:sp>
      <p:pic>
        <p:nvPicPr>
          <p:cNvPr id="11" name="Picture 10" descr="A yellow tape tied to a tree&#10;&#10;Description automatically generated">
            <a:extLst>
              <a:ext uri="{FF2B5EF4-FFF2-40B4-BE49-F238E27FC236}">
                <a16:creationId xmlns:a16="http://schemas.microsoft.com/office/drawing/2014/main" id="{9D6ABD85-52DF-265F-B3AD-4385E1FE10BB}"/>
              </a:ext>
            </a:extLst>
          </p:cNvPr>
          <p:cNvPicPr>
            <a:picLocks noChangeAspect="1"/>
          </p:cNvPicPr>
          <p:nvPr/>
        </p:nvPicPr>
        <p:blipFill rotWithShape="1">
          <a:blip r:embed="rId6"/>
          <a:srcRect l="3082" t="62" r="-342" b="13501"/>
          <a:stretch/>
        </p:blipFill>
        <p:spPr>
          <a:xfrm>
            <a:off x="6003956" y="3363646"/>
            <a:ext cx="1500137" cy="2910999"/>
          </a:xfrm>
          <a:prstGeom prst="rect">
            <a:avLst/>
          </a:prstGeom>
        </p:spPr>
      </p:pic>
      <p:pic>
        <p:nvPicPr>
          <p:cNvPr id="12" name="Picture 11" descr="A field of grass and rocks&#10;&#10;Description automatically generated">
            <a:extLst>
              <a:ext uri="{FF2B5EF4-FFF2-40B4-BE49-F238E27FC236}">
                <a16:creationId xmlns:a16="http://schemas.microsoft.com/office/drawing/2014/main" id="{FFE80E44-4BA9-3F2B-4B3B-CD65BD895DA3}"/>
              </a:ext>
            </a:extLst>
          </p:cNvPr>
          <p:cNvPicPr>
            <a:picLocks noChangeAspect="1"/>
          </p:cNvPicPr>
          <p:nvPr/>
        </p:nvPicPr>
        <p:blipFill>
          <a:blip r:embed="rId7"/>
          <a:stretch>
            <a:fillRect/>
          </a:stretch>
        </p:blipFill>
        <p:spPr>
          <a:xfrm>
            <a:off x="3568695" y="3483244"/>
            <a:ext cx="2077646" cy="2784529"/>
          </a:xfrm>
          <a:prstGeom prst="rect">
            <a:avLst/>
          </a:prstGeom>
        </p:spPr>
      </p:pic>
      <p:sp>
        <p:nvSpPr>
          <p:cNvPr id="13" name="TextBox 12">
            <a:extLst>
              <a:ext uri="{FF2B5EF4-FFF2-40B4-BE49-F238E27FC236}">
                <a16:creationId xmlns:a16="http://schemas.microsoft.com/office/drawing/2014/main" id="{5BBDDA38-2586-27D8-680A-4C865E6AFBBC}"/>
              </a:ext>
            </a:extLst>
          </p:cNvPr>
          <p:cNvSpPr txBox="1"/>
          <p:nvPr/>
        </p:nvSpPr>
        <p:spPr>
          <a:xfrm>
            <a:off x="406830" y="3022169"/>
            <a:ext cx="29575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If tree crowns too dense, ok to show just the trees. But try to include a wide angle</a:t>
            </a:r>
            <a:endParaRPr lang="en-US"/>
          </a:p>
        </p:txBody>
      </p:sp>
      <p:sp>
        <p:nvSpPr>
          <p:cNvPr id="14" name="TextBox 13">
            <a:extLst>
              <a:ext uri="{FF2B5EF4-FFF2-40B4-BE49-F238E27FC236}">
                <a16:creationId xmlns:a16="http://schemas.microsoft.com/office/drawing/2014/main" id="{A007009C-4C97-2873-B33D-9CB0E75C4BDB}"/>
              </a:ext>
            </a:extLst>
          </p:cNvPr>
          <p:cNvSpPr txBox="1"/>
          <p:nvPr/>
        </p:nvSpPr>
        <p:spPr>
          <a:xfrm>
            <a:off x="7975857" y="2223178"/>
            <a:ext cx="245615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cs typeface="Calibri"/>
              </a:rPr>
              <a:t>Bad Examples</a:t>
            </a:r>
            <a:endParaRPr lang="en-US" sz="2400" b="1" u="sng">
              <a:solidFill>
                <a:schemeClr val="accent4">
                  <a:lumMod val="50000"/>
                </a:schemeClr>
              </a:solidFill>
              <a:latin typeface="Times"/>
              <a:cs typeface="Times"/>
            </a:endParaRPr>
          </a:p>
        </p:txBody>
      </p:sp>
    </p:spTree>
    <p:extLst>
      <p:ext uri="{BB962C8B-B14F-4D97-AF65-F5344CB8AC3E}">
        <p14:creationId xmlns:p14="http://schemas.microsoft.com/office/powerpoint/2010/main" val="2545579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97EDF-EAEB-9F0F-168A-F617633EC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2B175-43B5-6FE5-4555-2045BD141903}"/>
              </a:ext>
            </a:extLst>
          </p:cNvPr>
          <p:cNvSpPr>
            <a:spLocks noGrp="1"/>
          </p:cNvSpPr>
          <p:nvPr>
            <p:ph type="title"/>
          </p:nvPr>
        </p:nvSpPr>
        <p:spPr/>
        <p:txBody>
          <a:bodyPr vert="horz" lIns="91440" tIns="45720" rIns="91440" bIns="45720" rtlCol="0" anchor="ctr">
            <a:normAutofit/>
          </a:bodyPr>
          <a:lstStyle/>
          <a:p>
            <a:r>
              <a:rPr lang="en-US" altLang="zh-CN" sz="4000" b="1">
                <a:solidFill>
                  <a:srgbClr val="3C8689"/>
                </a:solidFill>
                <a:latin typeface="Franklin Gothic Book"/>
                <a:cs typeface="Calibri Light"/>
              </a:rPr>
              <a:t>4.</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Scientific</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names</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not</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used</a:t>
            </a:r>
            <a:endParaRPr lang="en-US"/>
          </a:p>
        </p:txBody>
      </p:sp>
      <p:sp>
        <p:nvSpPr>
          <p:cNvPr id="3" name="Content Placeholder 2">
            <a:extLst>
              <a:ext uri="{FF2B5EF4-FFF2-40B4-BE49-F238E27FC236}">
                <a16:creationId xmlns:a16="http://schemas.microsoft.com/office/drawing/2014/main" id="{AEDFB3A9-D3D7-5ACD-2FC6-D2C2B81C6AF6}"/>
              </a:ext>
            </a:extLst>
          </p:cNvPr>
          <p:cNvSpPr>
            <a:spLocks noGrp="1"/>
          </p:cNvSpPr>
          <p:nvPr>
            <p:ph idx="1"/>
          </p:nvPr>
        </p:nvSpPr>
        <p:spPr>
          <a:xfrm>
            <a:off x="535819" y="1480910"/>
            <a:ext cx="10503505" cy="4460195"/>
          </a:xfrm>
        </p:spPr>
        <p:txBody>
          <a:bodyPr vert="horz" lIns="91440" tIns="45720" rIns="91440" bIns="45720" rtlCol="0" anchor="t">
            <a:noAutofit/>
          </a:bodyPr>
          <a:lstStyle/>
          <a:p>
            <a:r>
              <a:rPr lang="en-US" spc="-5">
                <a:solidFill>
                  <a:srgbClr val="887B56"/>
                </a:solidFill>
                <a:latin typeface="Franklin Gothic Medium"/>
                <a:cs typeface="Calibri"/>
              </a:rPr>
              <a:t>Common species names are used (should be scientific name)</a:t>
            </a:r>
            <a:endParaRPr lang="en-US">
              <a:cs typeface="Calibri" panose="020F0502020204030204"/>
            </a:endParaRPr>
          </a:p>
        </p:txBody>
      </p:sp>
      <p:pic>
        <p:nvPicPr>
          <p:cNvPr id="6" name="object 4">
            <a:extLst>
              <a:ext uri="{FF2B5EF4-FFF2-40B4-BE49-F238E27FC236}">
                <a16:creationId xmlns:a16="http://schemas.microsoft.com/office/drawing/2014/main" id="{FED97EBA-89C4-DCE7-144B-0CD7B079D138}"/>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D9DCE67D-3361-7887-D6CC-340C3F22737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32</a:t>
            </a:fld>
            <a:endParaRPr lang="en-US"/>
          </a:p>
        </p:txBody>
      </p:sp>
      <p:pic>
        <p:nvPicPr>
          <p:cNvPr id="7" name="Picture 6" descr="A screenshot of a computer&#10;&#10;Description automatically generated">
            <a:extLst>
              <a:ext uri="{FF2B5EF4-FFF2-40B4-BE49-F238E27FC236}">
                <a16:creationId xmlns:a16="http://schemas.microsoft.com/office/drawing/2014/main" id="{E0D159C7-5559-DAA2-E1CA-35BC6C33E78E}"/>
              </a:ext>
            </a:extLst>
          </p:cNvPr>
          <p:cNvPicPr>
            <a:picLocks noChangeAspect="1"/>
          </p:cNvPicPr>
          <p:nvPr/>
        </p:nvPicPr>
        <p:blipFill>
          <a:blip r:embed="rId3"/>
          <a:stretch>
            <a:fillRect/>
          </a:stretch>
        </p:blipFill>
        <p:spPr>
          <a:xfrm>
            <a:off x="8388897" y="2211092"/>
            <a:ext cx="2652516" cy="4114800"/>
          </a:xfrm>
          <a:prstGeom prst="rect">
            <a:avLst/>
          </a:prstGeom>
        </p:spPr>
      </p:pic>
      <p:sp>
        <p:nvSpPr>
          <p:cNvPr id="8" name="TextBox 7">
            <a:extLst>
              <a:ext uri="{FF2B5EF4-FFF2-40B4-BE49-F238E27FC236}">
                <a16:creationId xmlns:a16="http://schemas.microsoft.com/office/drawing/2014/main" id="{4CA35F45-8AB9-A90B-BBDB-AC0C3892935A}"/>
              </a:ext>
            </a:extLst>
          </p:cNvPr>
          <p:cNvSpPr txBox="1"/>
          <p:nvPr/>
        </p:nvSpPr>
        <p:spPr>
          <a:xfrm>
            <a:off x="6100440" y="2297837"/>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Bad Examples</a:t>
            </a:r>
            <a:endParaRPr lang="en-US" sz="2400">
              <a:solidFill>
                <a:schemeClr val="accent4">
                  <a:lumMod val="50000"/>
                </a:schemeClr>
              </a:solidFill>
              <a:ea typeface="+mn-lt"/>
              <a:cs typeface="+mn-lt"/>
            </a:endParaRPr>
          </a:p>
          <a:p>
            <a:endParaRPr lang="en-US" sz="2400">
              <a:solidFill>
                <a:srgbClr val="887B56"/>
              </a:solidFill>
              <a:cs typeface="Calibri"/>
            </a:endParaRPr>
          </a:p>
          <a:p>
            <a:r>
              <a:rPr lang="en-US" sz="2400">
                <a:solidFill>
                  <a:srgbClr val="887B56"/>
                </a:solidFill>
                <a:cs typeface="Calibri"/>
              </a:rPr>
              <a:t>Common or local names used</a:t>
            </a:r>
            <a:endParaRPr lang="en-US">
              <a:cs typeface="Calibri"/>
            </a:endParaRPr>
          </a:p>
        </p:txBody>
      </p:sp>
      <p:sp>
        <p:nvSpPr>
          <p:cNvPr id="9" name="TextBox 8">
            <a:extLst>
              <a:ext uri="{FF2B5EF4-FFF2-40B4-BE49-F238E27FC236}">
                <a16:creationId xmlns:a16="http://schemas.microsoft.com/office/drawing/2014/main" id="{7EBE6EF9-63E6-87F6-F055-5E8D6E2F9F67}"/>
              </a:ext>
            </a:extLst>
          </p:cNvPr>
          <p:cNvSpPr txBox="1"/>
          <p:nvPr/>
        </p:nvSpPr>
        <p:spPr>
          <a:xfrm>
            <a:off x="627506" y="2297837"/>
            <a:ext cx="2743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Good Examples</a:t>
            </a:r>
            <a:endParaRPr lang="en-US" sz="2400">
              <a:solidFill>
                <a:schemeClr val="accent4">
                  <a:lumMod val="50000"/>
                </a:schemeClr>
              </a:solidFill>
              <a:ea typeface="+mn-lt"/>
              <a:cs typeface="+mn-lt"/>
            </a:endParaRPr>
          </a:p>
          <a:p>
            <a:endParaRPr lang="en-US" sz="2400">
              <a:solidFill>
                <a:srgbClr val="887B56"/>
              </a:solidFill>
              <a:cs typeface="Calibri"/>
            </a:endParaRPr>
          </a:p>
          <a:p>
            <a:r>
              <a:rPr lang="en-US" sz="2400">
                <a:solidFill>
                  <a:srgbClr val="887B56"/>
                </a:solidFill>
                <a:cs typeface="Calibri"/>
              </a:rPr>
              <a:t>Scientific names used</a:t>
            </a:r>
          </a:p>
          <a:p>
            <a:endParaRPr lang="en-US" sz="2400">
              <a:solidFill>
                <a:srgbClr val="887B56"/>
              </a:solidFill>
              <a:cs typeface="Calibri"/>
            </a:endParaRPr>
          </a:p>
          <a:p>
            <a:r>
              <a:rPr lang="en-US" sz="2400">
                <a:solidFill>
                  <a:srgbClr val="887B56"/>
                </a:solidFill>
                <a:cs typeface="Calibri"/>
              </a:rPr>
              <a:t>Include genus + species names</a:t>
            </a:r>
          </a:p>
        </p:txBody>
      </p:sp>
      <p:pic>
        <p:nvPicPr>
          <p:cNvPr id="11" name="Picture 10" descr="A screenshot of a computer&#10;&#10;Description automatically generated">
            <a:extLst>
              <a:ext uri="{FF2B5EF4-FFF2-40B4-BE49-F238E27FC236}">
                <a16:creationId xmlns:a16="http://schemas.microsoft.com/office/drawing/2014/main" id="{05CE7088-5D0A-049D-B1F1-741C23C26215}"/>
              </a:ext>
            </a:extLst>
          </p:cNvPr>
          <p:cNvPicPr>
            <a:picLocks noChangeAspect="1"/>
          </p:cNvPicPr>
          <p:nvPr/>
        </p:nvPicPr>
        <p:blipFill rotWithShape="1">
          <a:blip r:embed="rId4"/>
          <a:srcRect l="8174" r="-273" b="180"/>
          <a:stretch/>
        </p:blipFill>
        <p:spPr>
          <a:xfrm>
            <a:off x="2826981" y="2218677"/>
            <a:ext cx="2505661" cy="4107414"/>
          </a:xfrm>
          <a:prstGeom prst="rect">
            <a:avLst/>
          </a:prstGeom>
        </p:spPr>
      </p:pic>
    </p:spTree>
    <p:extLst>
      <p:ext uri="{BB962C8B-B14F-4D97-AF65-F5344CB8AC3E}">
        <p14:creationId xmlns:p14="http://schemas.microsoft.com/office/powerpoint/2010/main" val="2363423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99A5F-6608-E961-A92F-252728399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0CBF4-F8A9-72EE-9CB1-026060583971}"/>
              </a:ext>
            </a:extLst>
          </p:cNvPr>
          <p:cNvSpPr>
            <a:spLocks noGrp="1"/>
          </p:cNvSpPr>
          <p:nvPr>
            <p:ph type="title"/>
          </p:nvPr>
        </p:nvSpPr>
        <p:spPr>
          <a:xfrm>
            <a:off x="584079" y="266700"/>
            <a:ext cx="11169771" cy="1325563"/>
          </a:xfrm>
        </p:spPr>
        <p:txBody>
          <a:bodyPr vert="horz" lIns="91440" tIns="45720" rIns="91440" bIns="45720" rtlCol="0" anchor="ctr">
            <a:normAutofit/>
          </a:bodyPr>
          <a:lstStyle/>
          <a:p>
            <a:r>
              <a:rPr lang="en-US" altLang="zh-CN" sz="4000" b="1">
                <a:solidFill>
                  <a:srgbClr val="3C8689"/>
                </a:solidFill>
                <a:latin typeface="Franklin Gothic Book"/>
                <a:cs typeface="Calibri Light"/>
              </a:rPr>
              <a:t>5.</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No</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resampling</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when</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necessary</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(3x3m</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plot)</a:t>
            </a:r>
            <a:endParaRPr lang="en-US"/>
          </a:p>
        </p:txBody>
      </p:sp>
      <p:sp>
        <p:nvSpPr>
          <p:cNvPr id="3" name="Content Placeholder 2">
            <a:extLst>
              <a:ext uri="{FF2B5EF4-FFF2-40B4-BE49-F238E27FC236}">
                <a16:creationId xmlns:a16="http://schemas.microsoft.com/office/drawing/2014/main" id="{ABF912A4-6562-40E2-CCF2-3B074956B1A3}"/>
              </a:ext>
            </a:extLst>
          </p:cNvPr>
          <p:cNvSpPr>
            <a:spLocks noGrp="1"/>
          </p:cNvSpPr>
          <p:nvPr>
            <p:ph idx="1"/>
          </p:nvPr>
        </p:nvSpPr>
        <p:spPr>
          <a:xfrm>
            <a:off x="535819" y="1480910"/>
            <a:ext cx="10503505" cy="882670"/>
          </a:xfrm>
        </p:spPr>
        <p:txBody>
          <a:bodyPr vert="horz" lIns="91440" tIns="45720" rIns="91440" bIns="45720" rtlCol="0" anchor="t">
            <a:noAutofit/>
          </a:bodyPr>
          <a:lstStyle/>
          <a:p>
            <a:r>
              <a:rPr lang="en-US" spc="-5">
                <a:solidFill>
                  <a:srgbClr val="887B56"/>
                </a:solidFill>
                <a:latin typeface="Franklin Gothic Medium"/>
                <a:cs typeface="Calibri"/>
              </a:rPr>
              <a:t>Resampling does not occur when it should</a:t>
            </a:r>
            <a:endParaRPr lang="en-US">
              <a:solidFill>
                <a:srgbClr val="000000"/>
              </a:solidFill>
              <a:latin typeface="Calibri" panose="020F0502020204030204"/>
              <a:cs typeface="Calibri"/>
            </a:endParaRPr>
          </a:p>
          <a:p>
            <a:endParaRPr lang="en-US">
              <a:solidFill>
                <a:srgbClr val="000000"/>
              </a:solidFill>
              <a:latin typeface="Calibri" panose="020F0502020204030204"/>
              <a:cs typeface="Calibri"/>
            </a:endParaRPr>
          </a:p>
        </p:txBody>
      </p:sp>
      <p:pic>
        <p:nvPicPr>
          <p:cNvPr id="6" name="object 4">
            <a:extLst>
              <a:ext uri="{FF2B5EF4-FFF2-40B4-BE49-F238E27FC236}">
                <a16:creationId xmlns:a16="http://schemas.microsoft.com/office/drawing/2014/main" id="{C3C027D9-D06F-FE2D-9D8C-5F6FAFAE7A88}"/>
              </a:ext>
            </a:extLst>
          </p:cNvPr>
          <p:cNvPicPr/>
          <p:nvPr/>
        </p:nvPicPr>
        <p:blipFill>
          <a:blip r:embed="rId3"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D83FA0C8-F86B-612A-CB68-E7ADD91D637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33</a:t>
            </a:fld>
            <a:endParaRPr lang="en-US"/>
          </a:p>
        </p:txBody>
      </p:sp>
      <p:sp>
        <p:nvSpPr>
          <p:cNvPr id="10" name="TextBox 9">
            <a:extLst>
              <a:ext uri="{FF2B5EF4-FFF2-40B4-BE49-F238E27FC236}">
                <a16:creationId xmlns:a16="http://schemas.microsoft.com/office/drawing/2014/main" id="{071935A5-2305-E956-F6D0-38E6B8E950F9}"/>
              </a:ext>
            </a:extLst>
          </p:cNvPr>
          <p:cNvSpPr txBox="1"/>
          <p:nvPr/>
        </p:nvSpPr>
        <p:spPr>
          <a:xfrm>
            <a:off x="775467" y="1920912"/>
            <a:ext cx="516600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Good Example</a:t>
            </a:r>
            <a:endParaRPr lang="en-US" sz="2400">
              <a:solidFill>
                <a:schemeClr val="accent4">
                  <a:lumMod val="50000"/>
                </a:schemeClr>
              </a:solidFill>
              <a:ea typeface="+mn-lt"/>
              <a:cs typeface="+mn-lt"/>
            </a:endParaRPr>
          </a:p>
          <a:p>
            <a:r>
              <a:rPr lang="en-US" sz="2000">
                <a:solidFill>
                  <a:srgbClr val="887B56"/>
                </a:solidFill>
                <a:cs typeface="Calibri"/>
              </a:rPr>
              <a:t>Resample once or twice when no trees were recorded (must NOT be planted</a:t>
            </a:r>
            <a:r>
              <a:rPr lang="en-US" sz="2400">
                <a:solidFill>
                  <a:srgbClr val="887B56"/>
                </a:solidFill>
                <a:cs typeface="Calibri"/>
              </a:rPr>
              <a:t> </a:t>
            </a:r>
            <a:r>
              <a:rPr lang="en-US" sz="2000">
                <a:solidFill>
                  <a:srgbClr val="887B56"/>
                </a:solidFill>
                <a:cs typeface="Calibri"/>
              </a:rPr>
              <a:t>trees). If no records after resampling twice, do a census of the 30x30 plot</a:t>
            </a:r>
            <a:endParaRPr lang="en-US"/>
          </a:p>
        </p:txBody>
      </p:sp>
      <p:pic>
        <p:nvPicPr>
          <p:cNvPr id="11" name="Picture 10" descr="A screenshot of a computer&#10;&#10;Description automatically generated">
            <a:extLst>
              <a:ext uri="{FF2B5EF4-FFF2-40B4-BE49-F238E27FC236}">
                <a16:creationId xmlns:a16="http://schemas.microsoft.com/office/drawing/2014/main" id="{212A226A-11C8-9EC4-D469-D762173F24FC}"/>
              </a:ext>
            </a:extLst>
          </p:cNvPr>
          <p:cNvPicPr>
            <a:picLocks noChangeAspect="1"/>
          </p:cNvPicPr>
          <p:nvPr/>
        </p:nvPicPr>
        <p:blipFill>
          <a:blip r:embed="rId4"/>
          <a:stretch>
            <a:fillRect/>
          </a:stretch>
        </p:blipFill>
        <p:spPr>
          <a:xfrm>
            <a:off x="776796" y="3677105"/>
            <a:ext cx="4472379" cy="2999495"/>
          </a:xfrm>
          <a:prstGeom prst="rect">
            <a:avLst/>
          </a:prstGeom>
        </p:spPr>
      </p:pic>
      <p:sp>
        <p:nvSpPr>
          <p:cNvPr id="13" name="TextBox 12">
            <a:extLst>
              <a:ext uri="{FF2B5EF4-FFF2-40B4-BE49-F238E27FC236}">
                <a16:creationId xmlns:a16="http://schemas.microsoft.com/office/drawing/2014/main" id="{FC4B2B3E-6686-E678-0811-BA1FB1237C27}"/>
              </a:ext>
            </a:extLst>
          </p:cNvPr>
          <p:cNvSpPr txBox="1"/>
          <p:nvPr/>
        </p:nvSpPr>
        <p:spPr>
          <a:xfrm>
            <a:off x="6361314" y="1979030"/>
            <a:ext cx="461064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Bad Example</a:t>
            </a:r>
            <a:endParaRPr lang="en-US" sz="2400">
              <a:solidFill>
                <a:schemeClr val="accent4">
                  <a:lumMod val="50000"/>
                </a:schemeClr>
              </a:solidFill>
              <a:ea typeface="+mn-lt"/>
              <a:cs typeface="+mn-lt"/>
            </a:endParaRPr>
          </a:p>
          <a:p>
            <a:r>
              <a:rPr lang="en-US" sz="2000">
                <a:solidFill>
                  <a:srgbClr val="887B56"/>
                </a:solidFill>
                <a:ea typeface="+mn-lt"/>
                <a:cs typeface="+mn-lt"/>
              </a:rPr>
              <a:t>No resample when no trees were recorded</a:t>
            </a:r>
            <a:endParaRPr lang="en-US" sz="2000">
              <a:solidFill>
                <a:srgbClr val="887B56"/>
              </a:solidFill>
              <a:cs typeface="Calibri" panose="020F0502020204030204"/>
            </a:endParaRPr>
          </a:p>
        </p:txBody>
      </p:sp>
      <p:pic>
        <p:nvPicPr>
          <p:cNvPr id="4" name="Picture 3" descr="A screenshot of a computer&#10;&#10;Description automatically generated">
            <a:extLst>
              <a:ext uri="{FF2B5EF4-FFF2-40B4-BE49-F238E27FC236}">
                <a16:creationId xmlns:a16="http://schemas.microsoft.com/office/drawing/2014/main" id="{E3FD638F-9716-37C4-3C43-4F2BD98B4320}"/>
              </a:ext>
            </a:extLst>
          </p:cNvPr>
          <p:cNvPicPr>
            <a:picLocks noChangeAspect="1"/>
          </p:cNvPicPr>
          <p:nvPr/>
        </p:nvPicPr>
        <p:blipFill>
          <a:blip r:embed="rId5"/>
          <a:stretch>
            <a:fillRect/>
          </a:stretch>
        </p:blipFill>
        <p:spPr>
          <a:xfrm>
            <a:off x="6458782" y="3331028"/>
            <a:ext cx="3893090" cy="3345025"/>
          </a:xfrm>
          <a:prstGeom prst="rect">
            <a:avLst/>
          </a:prstGeom>
        </p:spPr>
      </p:pic>
    </p:spTree>
    <p:extLst>
      <p:ext uri="{BB962C8B-B14F-4D97-AF65-F5344CB8AC3E}">
        <p14:creationId xmlns:p14="http://schemas.microsoft.com/office/powerpoint/2010/main" val="2542049632"/>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FEE3B-B5B0-0B1E-F304-A895C33E8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2441F-CBE6-C150-EC92-C417643E41A0}"/>
              </a:ext>
            </a:extLst>
          </p:cNvPr>
          <p:cNvSpPr>
            <a:spLocks noGrp="1"/>
          </p:cNvSpPr>
          <p:nvPr>
            <p:ph type="title"/>
          </p:nvPr>
        </p:nvSpPr>
        <p:spPr>
          <a:xfrm>
            <a:off x="379561" y="365125"/>
            <a:ext cx="11814391" cy="1345101"/>
          </a:xfrm>
        </p:spPr>
        <p:txBody>
          <a:bodyPr vert="horz" lIns="91440" tIns="45720" rIns="91440" bIns="45720" rtlCol="0" anchor="ctr">
            <a:normAutofit/>
          </a:bodyPr>
          <a:lstStyle/>
          <a:p>
            <a:r>
              <a:rPr lang="en-US" altLang="zh-CN" sz="3600" b="1">
                <a:solidFill>
                  <a:srgbClr val="3C8689"/>
                </a:solidFill>
                <a:latin typeface="Franklin Gothic Book"/>
                <a:cs typeface="Calibri Light"/>
              </a:rPr>
              <a:t>6.</a:t>
            </a:r>
            <a:r>
              <a:rPr lang="zh-CN" altLang="en-US" sz="3600" b="1">
                <a:solidFill>
                  <a:srgbClr val="3C8689"/>
                </a:solidFill>
                <a:latin typeface="Franklin Gothic Book"/>
                <a:cs typeface="Calibri Light"/>
              </a:rPr>
              <a:t> </a:t>
            </a:r>
            <a:r>
              <a:rPr lang="en-US" altLang="zh-CN" sz="3600" b="1">
                <a:solidFill>
                  <a:srgbClr val="3C8689"/>
                </a:solidFill>
                <a:latin typeface="Franklin Gothic Book"/>
                <a:cs typeface="Calibri Light"/>
              </a:rPr>
              <a:t>Missing</a:t>
            </a:r>
            <a:r>
              <a:rPr lang="zh-CN" altLang="en-US" sz="3600" b="1">
                <a:solidFill>
                  <a:srgbClr val="3C8689"/>
                </a:solidFill>
                <a:latin typeface="Franklin Gothic Book"/>
                <a:cs typeface="Calibri Light"/>
              </a:rPr>
              <a:t> </a:t>
            </a:r>
            <a:r>
              <a:rPr lang="en-US" altLang="zh-CN" sz="3600" b="1">
                <a:solidFill>
                  <a:srgbClr val="3C8689"/>
                </a:solidFill>
                <a:latin typeface="Franklin Gothic Book"/>
                <a:cs typeface="Calibri Light"/>
              </a:rPr>
              <a:t>tree</a:t>
            </a:r>
            <a:r>
              <a:rPr lang="zh-CN" altLang="en-US" sz="3600" b="1">
                <a:solidFill>
                  <a:srgbClr val="3C8689"/>
                </a:solidFill>
                <a:latin typeface="Franklin Gothic Book"/>
                <a:cs typeface="Calibri Light"/>
              </a:rPr>
              <a:t> </a:t>
            </a:r>
            <a:r>
              <a:rPr lang="en-US" altLang="zh-CN" sz="3600" b="1">
                <a:solidFill>
                  <a:srgbClr val="3C8689"/>
                </a:solidFill>
                <a:latin typeface="Franklin Gothic Book"/>
                <a:cs typeface="Calibri Light"/>
              </a:rPr>
              <a:t>count/name/type</a:t>
            </a:r>
            <a:r>
              <a:rPr lang="zh-CN" altLang="en-US" sz="3600" b="1">
                <a:solidFill>
                  <a:srgbClr val="3C8689"/>
                </a:solidFill>
                <a:latin typeface="Franklin Gothic Book"/>
                <a:cs typeface="Calibri Light"/>
              </a:rPr>
              <a:t> </a:t>
            </a:r>
            <a:r>
              <a:rPr lang="en-US" altLang="zh-CN" sz="3600" b="1">
                <a:solidFill>
                  <a:srgbClr val="3C8689"/>
                </a:solidFill>
                <a:latin typeface="Franklin Gothic Book"/>
                <a:cs typeface="Calibri Light"/>
              </a:rPr>
              <a:t>or</a:t>
            </a:r>
            <a:r>
              <a:rPr lang="zh-CN" altLang="en-US" sz="3600" b="1">
                <a:solidFill>
                  <a:srgbClr val="3C8689"/>
                </a:solidFill>
                <a:latin typeface="Franklin Gothic Book"/>
                <a:cs typeface="Calibri Light"/>
              </a:rPr>
              <a:t> </a:t>
            </a:r>
            <a:r>
              <a:rPr lang="en-US" altLang="zh-CN" sz="3600" b="1">
                <a:solidFill>
                  <a:srgbClr val="3C8689"/>
                </a:solidFill>
                <a:latin typeface="Franklin Gothic Book"/>
                <a:cs typeface="Calibri Light"/>
              </a:rPr>
              <a:t>resampling</a:t>
            </a:r>
            <a:r>
              <a:rPr lang="zh-CN" altLang="en-US" sz="3600" b="1">
                <a:solidFill>
                  <a:srgbClr val="3C8689"/>
                </a:solidFill>
                <a:latin typeface="Franklin Gothic Book"/>
                <a:cs typeface="Calibri Light"/>
              </a:rPr>
              <a:t> </a:t>
            </a:r>
            <a:r>
              <a:rPr lang="en-US" altLang="zh-CN" sz="3600" b="1">
                <a:solidFill>
                  <a:srgbClr val="3C8689"/>
                </a:solidFill>
                <a:latin typeface="Franklin Gothic Book"/>
                <a:cs typeface="Calibri Light"/>
              </a:rPr>
              <a:t>count</a:t>
            </a:r>
            <a:endParaRPr lang="en-US" sz="4000"/>
          </a:p>
        </p:txBody>
      </p:sp>
      <p:sp>
        <p:nvSpPr>
          <p:cNvPr id="3" name="Content Placeholder 2">
            <a:extLst>
              <a:ext uri="{FF2B5EF4-FFF2-40B4-BE49-F238E27FC236}">
                <a16:creationId xmlns:a16="http://schemas.microsoft.com/office/drawing/2014/main" id="{429E816B-AC97-E1E3-55DA-3611299704DB}"/>
              </a:ext>
            </a:extLst>
          </p:cNvPr>
          <p:cNvSpPr>
            <a:spLocks noGrp="1"/>
          </p:cNvSpPr>
          <p:nvPr>
            <p:ph idx="1"/>
          </p:nvPr>
        </p:nvSpPr>
        <p:spPr>
          <a:xfrm>
            <a:off x="535819" y="1480910"/>
            <a:ext cx="10503505" cy="759053"/>
          </a:xfrm>
        </p:spPr>
        <p:txBody>
          <a:bodyPr vert="horz" lIns="91440" tIns="45720" rIns="91440" bIns="45720" rtlCol="0" anchor="t">
            <a:noAutofit/>
          </a:bodyPr>
          <a:lstStyle/>
          <a:p>
            <a:r>
              <a:rPr lang="en-US" spc="-5">
                <a:solidFill>
                  <a:srgbClr val="887B56"/>
                </a:solidFill>
                <a:latin typeface="Franklin Gothic Medium"/>
              </a:rPr>
              <a:t>Data in the 3x3 plot is missing</a:t>
            </a:r>
            <a:endParaRPr lang="en-US">
              <a:solidFill>
                <a:srgbClr val="000000"/>
              </a:solidFill>
              <a:latin typeface="Calibri" panose="020F0502020204030204"/>
              <a:cs typeface="Calibri"/>
            </a:endParaRPr>
          </a:p>
          <a:p>
            <a:pPr marL="0" indent="0">
              <a:buNone/>
            </a:pPr>
            <a:endParaRPr lang="en-US" spc="-5">
              <a:solidFill>
                <a:srgbClr val="887B56"/>
              </a:solidFill>
              <a:latin typeface="Franklin Gothic Medium"/>
              <a:cs typeface="Calibri"/>
            </a:endParaRPr>
          </a:p>
        </p:txBody>
      </p:sp>
      <p:pic>
        <p:nvPicPr>
          <p:cNvPr id="6" name="object 4">
            <a:extLst>
              <a:ext uri="{FF2B5EF4-FFF2-40B4-BE49-F238E27FC236}">
                <a16:creationId xmlns:a16="http://schemas.microsoft.com/office/drawing/2014/main" id="{3E8AA2E7-625F-B46C-126E-656C190C0CAC}"/>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06D05BCB-BF55-A29D-DBAA-2BB12DBF2252}"/>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34</a:t>
            </a:fld>
            <a:endParaRPr lang="en-US"/>
          </a:p>
        </p:txBody>
      </p:sp>
      <p:sp>
        <p:nvSpPr>
          <p:cNvPr id="10" name="TextBox 9">
            <a:extLst>
              <a:ext uri="{FF2B5EF4-FFF2-40B4-BE49-F238E27FC236}">
                <a16:creationId xmlns:a16="http://schemas.microsoft.com/office/drawing/2014/main" id="{40E10A28-E763-778C-4104-5C5D039B18B7}"/>
              </a:ext>
            </a:extLst>
          </p:cNvPr>
          <p:cNvSpPr txBox="1"/>
          <p:nvPr/>
        </p:nvSpPr>
        <p:spPr>
          <a:xfrm>
            <a:off x="6361314" y="1979030"/>
            <a:ext cx="461064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Bad Example</a:t>
            </a:r>
            <a:endParaRPr lang="en-US" sz="2400">
              <a:solidFill>
                <a:schemeClr val="accent4">
                  <a:lumMod val="50000"/>
                </a:schemeClr>
              </a:solidFill>
              <a:ea typeface="+mn-lt"/>
              <a:cs typeface="+mn-lt"/>
            </a:endParaRPr>
          </a:p>
          <a:p>
            <a:r>
              <a:rPr lang="en-US" sz="2000">
                <a:solidFill>
                  <a:srgbClr val="887B56"/>
                </a:solidFill>
                <a:ea typeface="+mn-lt"/>
                <a:cs typeface="+mn-lt"/>
              </a:rPr>
              <a:t>No records of trees or resampling info</a:t>
            </a:r>
            <a:endParaRPr lang="en-US" sz="2000">
              <a:solidFill>
                <a:srgbClr val="887B56"/>
              </a:solidFill>
              <a:cs typeface="Calibri" panose="020F0502020204030204"/>
            </a:endParaRPr>
          </a:p>
        </p:txBody>
      </p:sp>
      <p:pic>
        <p:nvPicPr>
          <p:cNvPr id="11" name="Picture 10" descr="A screenshot of a computer&#10;&#10;Description automatically generated">
            <a:extLst>
              <a:ext uri="{FF2B5EF4-FFF2-40B4-BE49-F238E27FC236}">
                <a16:creationId xmlns:a16="http://schemas.microsoft.com/office/drawing/2014/main" id="{1784E524-0FA2-B5AD-FD46-082E088D46F9}"/>
              </a:ext>
            </a:extLst>
          </p:cNvPr>
          <p:cNvPicPr>
            <a:picLocks noChangeAspect="1"/>
          </p:cNvPicPr>
          <p:nvPr/>
        </p:nvPicPr>
        <p:blipFill>
          <a:blip r:embed="rId3"/>
          <a:stretch>
            <a:fillRect/>
          </a:stretch>
        </p:blipFill>
        <p:spPr>
          <a:xfrm>
            <a:off x="1034825" y="2950028"/>
            <a:ext cx="4220739" cy="3453882"/>
          </a:xfrm>
          <a:prstGeom prst="rect">
            <a:avLst/>
          </a:prstGeom>
        </p:spPr>
      </p:pic>
      <p:sp>
        <p:nvSpPr>
          <p:cNvPr id="12" name="TextBox 11">
            <a:extLst>
              <a:ext uri="{FF2B5EF4-FFF2-40B4-BE49-F238E27FC236}">
                <a16:creationId xmlns:a16="http://schemas.microsoft.com/office/drawing/2014/main" id="{734A0A76-D3BE-0D98-2EA5-9C89333EB468}"/>
              </a:ext>
            </a:extLst>
          </p:cNvPr>
          <p:cNvSpPr txBox="1"/>
          <p:nvPr/>
        </p:nvSpPr>
        <p:spPr>
          <a:xfrm>
            <a:off x="1035089" y="1979030"/>
            <a:ext cx="461064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Good Example</a:t>
            </a:r>
            <a:endParaRPr lang="en-US" sz="2400">
              <a:solidFill>
                <a:schemeClr val="accent4">
                  <a:lumMod val="50000"/>
                </a:schemeClr>
              </a:solidFill>
              <a:ea typeface="+mn-lt"/>
              <a:cs typeface="+mn-lt"/>
            </a:endParaRPr>
          </a:p>
          <a:p>
            <a:r>
              <a:rPr lang="en-US" sz="2000">
                <a:solidFill>
                  <a:srgbClr val="887B56"/>
                </a:solidFill>
                <a:ea typeface="+mn-lt"/>
                <a:cs typeface="+mn-lt"/>
              </a:rPr>
              <a:t>All information provided</a:t>
            </a:r>
            <a:endParaRPr lang="en-US"/>
          </a:p>
        </p:txBody>
      </p:sp>
      <p:sp>
        <p:nvSpPr>
          <p:cNvPr id="14" name="Oval 13">
            <a:extLst>
              <a:ext uri="{FF2B5EF4-FFF2-40B4-BE49-F238E27FC236}">
                <a16:creationId xmlns:a16="http://schemas.microsoft.com/office/drawing/2014/main" id="{D4A4C654-A042-BA3F-D33F-CF5DD943D642}"/>
              </a:ext>
            </a:extLst>
          </p:cNvPr>
          <p:cNvSpPr/>
          <p:nvPr/>
        </p:nvSpPr>
        <p:spPr>
          <a:xfrm>
            <a:off x="1035426" y="4406072"/>
            <a:ext cx="1899941" cy="51861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C22E61A-8C78-B15D-5171-B9E5DF74F62F}"/>
              </a:ext>
            </a:extLst>
          </p:cNvPr>
          <p:cNvSpPr/>
          <p:nvPr/>
        </p:nvSpPr>
        <p:spPr>
          <a:xfrm>
            <a:off x="957670" y="3597419"/>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B53DE49-3079-F743-F703-92F0C41A7DCE}"/>
              </a:ext>
            </a:extLst>
          </p:cNvPr>
          <p:cNvSpPr/>
          <p:nvPr/>
        </p:nvSpPr>
        <p:spPr>
          <a:xfrm>
            <a:off x="1097630" y="5090317"/>
            <a:ext cx="3423941"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B80E081-7ECB-8DD6-1B9E-F9FCAAEC5887}"/>
              </a:ext>
            </a:extLst>
          </p:cNvPr>
          <p:cNvSpPr/>
          <p:nvPr/>
        </p:nvSpPr>
        <p:spPr>
          <a:xfrm>
            <a:off x="957670" y="5821215"/>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screenshot of a computer&#10;&#10;Description automatically generated">
            <a:extLst>
              <a:ext uri="{FF2B5EF4-FFF2-40B4-BE49-F238E27FC236}">
                <a16:creationId xmlns:a16="http://schemas.microsoft.com/office/drawing/2014/main" id="{660A7A0D-4130-C42E-AAF3-DBE973927802}"/>
              </a:ext>
            </a:extLst>
          </p:cNvPr>
          <p:cNvPicPr>
            <a:picLocks noChangeAspect="1"/>
          </p:cNvPicPr>
          <p:nvPr/>
        </p:nvPicPr>
        <p:blipFill>
          <a:blip r:embed="rId4"/>
          <a:stretch>
            <a:fillRect/>
          </a:stretch>
        </p:blipFill>
        <p:spPr>
          <a:xfrm>
            <a:off x="6436138" y="2887823"/>
            <a:ext cx="3806193" cy="3516087"/>
          </a:xfrm>
          <a:prstGeom prst="rect">
            <a:avLst/>
          </a:prstGeom>
        </p:spPr>
      </p:pic>
    </p:spTree>
    <p:extLst>
      <p:ext uri="{BB962C8B-B14F-4D97-AF65-F5344CB8AC3E}">
        <p14:creationId xmlns:p14="http://schemas.microsoft.com/office/powerpoint/2010/main" val="31899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274C-8704-B7C9-B468-8CBF356D9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CA3AC-170E-70D9-BC51-2130EB6335CC}"/>
              </a:ext>
            </a:extLst>
          </p:cNvPr>
          <p:cNvSpPr>
            <a:spLocks noGrp="1"/>
          </p:cNvSpPr>
          <p:nvPr>
            <p:ph type="title"/>
          </p:nvPr>
        </p:nvSpPr>
        <p:spPr>
          <a:xfrm>
            <a:off x="407773" y="365125"/>
            <a:ext cx="11786180" cy="1345101"/>
          </a:xfrm>
        </p:spPr>
        <p:txBody>
          <a:bodyPr vert="horz" lIns="91440" tIns="45720" rIns="91440" bIns="45720" rtlCol="0" anchor="ctr">
            <a:normAutofit/>
          </a:bodyPr>
          <a:lstStyle/>
          <a:p>
            <a:r>
              <a:rPr lang="en-US" altLang="zh-CN" sz="4000" b="1">
                <a:solidFill>
                  <a:srgbClr val="3C8689"/>
                </a:solidFill>
                <a:latin typeface="Franklin Gothic Book"/>
                <a:cs typeface="Calibri Light"/>
              </a:rPr>
              <a:t>7.</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PLANTED</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trees</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entered</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in</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wrong</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sections</a:t>
            </a:r>
            <a:endParaRPr lang="en-US"/>
          </a:p>
        </p:txBody>
      </p:sp>
      <p:sp>
        <p:nvSpPr>
          <p:cNvPr id="3" name="Content Placeholder 2">
            <a:extLst>
              <a:ext uri="{FF2B5EF4-FFF2-40B4-BE49-F238E27FC236}">
                <a16:creationId xmlns:a16="http://schemas.microsoft.com/office/drawing/2014/main" id="{3129E6C7-61BF-488A-CA50-8A85A0752025}"/>
              </a:ext>
            </a:extLst>
          </p:cNvPr>
          <p:cNvSpPr>
            <a:spLocks noGrp="1"/>
          </p:cNvSpPr>
          <p:nvPr>
            <p:ph idx="1"/>
          </p:nvPr>
        </p:nvSpPr>
        <p:spPr>
          <a:xfrm>
            <a:off x="535819" y="1480910"/>
            <a:ext cx="11237962" cy="4460195"/>
          </a:xfrm>
        </p:spPr>
        <p:txBody>
          <a:bodyPr vert="horz" lIns="91440" tIns="45720" rIns="91440" bIns="45720" rtlCol="0" anchor="t">
            <a:noAutofit/>
          </a:bodyPr>
          <a:lstStyle/>
          <a:p>
            <a:r>
              <a:rPr lang="en-US" spc="-5">
                <a:solidFill>
                  <a:srgbClr val="887B56"/>
                </a:solidFill>
                <a:latin typeface="Franklin Gothic Medium"/>
                <a:cs typeface="Calibri"/>
              </a:rPr>
              <a:t>Record of the PLANTED trees in the 30x30 plot is either missing or planted trees are recorded in the &gt;10cm DBH category</a:t>
            </a:r>
            <a:r>
              <a:rPr lang="zh-CN" altLang="en-US" spc="-5">
                <a:solidFill>
                  <a:srgbClr val="887B56"/>
                </a:solidFill>
                <a:latin typeface="Franklin Gothic Medium"/>
                <a:ea typeface="宋体"/>
                <a:cs typeface="Calibri"/>
              </a:rPr>
              <a:t> </a:t>
            </a:r>
            <a:endParaRPr lang="en-US" altLang="zh-CN" sz="2000" spc="-5">
              <a:solidFill>
                <a:srgbClr val="887B56"/>
              </a:solidFill>
              <a:latin typeface="Franklin Gothic Medium"/>
              <a:ea typeface="宋体"/>
              <a:cs typeface="Calibri"/>
            </a:endParaRPr>
          </a:p>
        </p:txBody>
      </p:sp>
      <p:pic>
        <p:nvPicPr>
          <p:cNvPr id="6" name="object 4">
            <a:extLst>
              <a:ext uri="{FF2B5EF4-FFF2-40B4-BE49-F238E27FC236}">
                <a16:creationId xmlns:a16="http://schemas.microsoft.com/office/drawing/2014/main" id="{843EE7A3-6637-137D-8F5C-3403F3E553DC}"/>
              </a:ext>
            </a:extLst>
          </p:cNvPr>
          <p:cNvPicPr/>
          <p:nvPr/>
        </p:nvPicPr>
        <p:blipFill>
          <a:blip r:embed="rId2"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2658EDE6-1056-9CA0-8271-2AA069231CDB}"/>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35</a:t>
            </a:fld>
            <a:endParaRPr lang="en-US"/>
          </a:p>
        </p:txBody>
      </p:sp>
      <p:sp>
        <p:nvSpPr>
          <p:cNvPr id="7" name="TextBox 6">
            <a:extLst>
              <a:ext uri="{FF2B5EF4-FFF2-40B4-BE49-F238E27FC236}">
                <a16:creationId xmlns:a16="http://schemas.microsoft.com/office/drawing/2014/main" id="{44EF5CC0-AD2B-CB5B-1E80-BD35D7B58BF9}"/>
              </a:ext>
            </a:extLst>
          </p:cNvPr>
          <p:cNvSpPr txBox="1"/>
          <p:nvPr/>
        </p:nvSpPr>
        <p:spPr>
          <a:xfrm>
            <a:off x="710891" y="2463353"/>
            <a:ext cx="47914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Good Example</a:t>
            </a:r>
            <a:endParaRPr lang="en-US" sz="2400">
              <a:solidFill>
                <a:schemeClr val="accent4">
                  <a:lumMod val="50000"/>
                </a:schemeClr>
              </a:solidFill>
              <a:ea typeface="+mn-lt"/>
              <a:cs typeface="+mn-lt"/>
            </a:endParaRPr>
          </a:p>
          <a:p>
            <a:r>
              <a:rPr lang="en-US" sz="2400">
                <a:solidFill>
                  <a:srgbClr val="887B56"/>
                </a:solidFill>
                <a:cs typeface="Calibri"/>
              </a:rPr>
              <a:t>Record of "Naturally Regenerating" or "Already Present" trees</a:t>
            </a:r>
          </a:p>
        </p:txBody>
      </p:sp>
      <p:sp>
        <p:nvSpPr>
          <p:cNvPr id="9" name="TextBox 8">
            <a:extLst>
              <a:ext uri="{FF2B5EF4-FFF2-40B4-BE49-F238E27FC236}">
                <a16:creationId xmlns:a16="http://schemas.microsoft.com/office/drawing/2014/main" id="{B4B478C6-FC13-CABF-88E0-47311183DE22}"/>
              </a:ext>
            </a:extLst>
          </p:cNvPr>
          <p:cNvSpPr txBox="1"/>
          <p:nvPr/>
        </p:nvSpPr>
        <p:spPr>
          <a:xfrm>
            <a:off x="6190834" y="2460770"/>
            <a:ext cx="49981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Bad Example</a:t>
            </a:r>
            <a:endParaRPr lang="en-US" sz="2400">
              <a:solidFill>
                <a:schemeClr val="accent4">
                  <a:lumMod val="50000"/>
                </a:schemeClr>
              </a:solidFill>
              <a:ea typeface="+mn-lt"/>
              <a:cs typeface="+mn-lt"/>
            </a:endParaRPr>
          </a:p>
          <a:p>
            <a:r>
              <a:rPr lang="en-US" sz="2400">
                <a:solidFill>
                  <a:srgbClr val="887B56"/>
                </a:solidFill>
                <a:cs typeface="Calibri"/>
              </a:rPr>
              <a:t>Record of trees "Planted by your project"</a:t>
            </a:r>
          </a:p>
        </p:txBody>
      </p:sp>
      <p:pic>
        <p:nvPicPr>
          <p:cNvPr id="10" name="Picture 9" descr="A screenshot of a computer&#10;&#10;Description automatically generated">
            <a:extLst>
              <a:ext uri="{FF2B5EF4-FFF2-40B4-BE49-F238E27FC236}">
                <a16:creationId xmlns:a16="http://schemas.microsoft.com/office/drawing/2014/main" id="{940FFCBC-FC08-1CF7-4E78-84D6AF41824F}"/>
              </a:ext>
            </a:extLst>
          </p:cNvPr>
          <p:cNvPicPr>
            <a:picLocks noChangeAspect="1"/>
          </p:cNvPicPr>
          <p:nvPr/>
        </p:nvPicPr>
        <p:blipFill>
          <a:blip r:embed="rId3"/>
          <a:stretch>
            <a:fillRect/>
          </a:stretch>
        </p:blipFill>
        <p:spPr>
          <a:xfrm>
            <a:off x="6192864" y="3800035"/>
            <a:ext cx="4404102" cy="2590065"/>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D94D0163-B2F2-106B-0EB0-0F0231636B21}"/>
              </a:ext>
            </a:extLst>
          </p:cNvPr>
          <p:cNvPicPr>
            <a:picLocks noChangeAspect="1"/>
          </p:cNvPicPr>
          <p:nvPr/>
        </p:nvPicPr>
        <p:blipFill>
          <a:blip r:embed="rId4"/>
          <a:stretch>
            <a:fillRect/>
          </a:stretch>
        </p:blipFill>
        <p:spPr>
          <a:xfrm>
            <a:off x="813422" y="3676972"/>
            <a:ext cx="3655495" cy="3029919"/>
          </a:xfrm>
          <a:prstGeom prst="rect">
            <a:avLst/>
          </a:prstGeom>
        </p:spPr>
      </p:pic>
    </p:spTree>
    <p:extLst>
      <p:ext uri="{BB962C8B-B14F-4D97-AF65-F5344CB8AC3E}">
        <p14:creationId xmlns:p14="http://schemas.microsoft.com/office/powerpoint/2010/main" val="2648604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BE72-2401-A6CF-7B3B-5C14B65E36C2}"/>
            </a:ext>
          </a:extLst>
        </p:cNvPr>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8D683751-35A2-8FD0-FC09-BD7535845985}"/>
              </a:ext>
            </a:extLst>
          </p:cNvPr>
          <p:cNvPicPr>
            <a:picLocks noChangeAspect="1"/>
          </p:cNvPicPr>
          <p:nvPr/>
        </p:nvPicPr>
        <p:blipFill>
          <a:blip r:embed="rId2"/>
          <a:stretch>
            <a:fillRect/>
          </a:stretch>
        </p:blipFill>
        <p:spPr>
          <a:xfrm>
            <a:off x="8302954" y="2033727"/>
            <a:ext cx="3354054" cy="4558683"/>
          </a:xfrm>
          <a:prstGeom prst="rect">
            <a:avLst/>
          </a:prstGeom>
        </p:spPr>
      </p:pic>
      <p:sp>
        <p:nvSpPr>
          <p:cNvPr id="2" name="Title 1">
            <a:extLst>
              <a:ext uri="{FF2B5EF4-FFF2-40B4-BE49-F238E27FC236}">
                <a16:creationId xmlns:a16="http://schemas.microsoft.com/office/drawing/2014/main" id="{B4036E01-14B3-D52D-A2F6-C344CE7BB105}"/>
              </a:ext>
            </a:extLst>
          </p:cNvPr>
          <p:cNvSpPr>
            <a:spLocks noGrp="1"/>
          </p:cNvSpPr>
          <p:nvPr>
            <p:ph type="title"/>
          </p:nvPr>
        </p:nvSpPr>
        <p:spPr>
          <a:xfrm>
            <a:off x="535819" y="365125"/>
            <a:ext cx="11658134" cy="1345101"/>
          </a:xfrm>
        </p:spPr>
        <p:txBody>
          <a:bodyPr vert="horz" lIns="91440" tIns="45720" rIns="91440" bIns="45720" rtlCol="0" anchor="ctr">
            <a:normAutofit/>
          </a:bodyPr>
          <a:lstStyle/>
          <a:p>
            <a:r>
              <a:rPr lang="en-US" altLang="zh-CN" sz="4000" b="1">
                <a:solidFill>
                  <a:srgbClr val="3C8689"/>
                </a:solidFill>
                <a:latin typeface="Franklin Gothic Book"/>
                <a:cs typeface="Calibri Light"/>
              </a:rPr>
              <a:t>8.</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Missing</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one</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or</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more</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required</a:t>
            </a:r>
            <a:r>
              <a:rPr lang="zh-CN" altLang="en-US" sz="4000" b="1">
                <a:solidFill>
                  <a:srgbClr val="3C8689"/>
                </a:solidFill>
                <a:latin typeface="Franklin Gothic Book"/>
                <a:cs typeface="Calibri Light"/>
              </a:rPr>
              <a:t> </a:t>
            </a:r>
            <a:r>
              <a:rPr lang="en-US" altLang="zh-CN" sz="4000" b="1">
                <a:solidFill>
                  <a:srgbClr val="3C8689"/>
                </a:solidFill>
                <a:latin typeface="Franklin Gothic Book"/>
                <a:cs typeface="Calibri Light"/>
              </a:rPr>
              <a:t>information</a:t>
            </a:r>
            <a:r>
              <a:rPr lang="zh-CN" altLang="en-US" sz="4000" b="1">
                <a:solidFill>
                  <a:srgbClr val="3C8689"/>
                </a:solidFill>
                <a:latin typeface="Franklin Gothic Book"/>
                <a:cs typeface="Calibri Light"/>
              </a:rPr>
              <a:t> </a:t>
            </a:r>
            <a:endParaRPr lang="en-US"/>
          </a:p>
        </p:txBody>
      </p:sp>
      <p:sp>
        <p:nvSpPr>
          <p:cNvPr id="3" name="Content Placeholder 2">
            <a:extLst>
              <a:ext uri="{FF2B5EF4-FFF2-40B4-BE49-F238E27FC236}">
                <a16:creationId xmlns:a16="http://schemas.microsoft.com/office/drawing/2014/main" id="{A398AAA9-F2A9-1EC9-022B-AD261212F92F}"/>
              </a:ext>
            </a:extLst>
          </p:cNvPr>
          <p:cNvSpPr>
            <a:spLocks noGrp="1"/>
          </p:cNvSpPr>
          <p:nvPr>
            <p:ph idx="1"/>
          </p:nvPr>
        </p:nvSpPr>
        <p:spPr>
          <a:xfrm>
            <a:off x="535819" y="1480910"/>
            <a:ext cx="10503505" cy="4460195"/>
          </a:xfrm>
        </p:spPr>
        <p:txBody>
          <a:bodyPr vert="horz" lIns="91440" tIns="45720" rIns="91440" bIns="45720" rtlCol="0" anchor="t">
            <a:noAutofit/>
          </a:bodyPr>
          <a:lstStyle/>
          <a:p>
            <a:r>
              <a:rPr lang="en-US" spc="-5">
                <a:solidFill>
                  <a:srgbClr val="887B56"/>
                </a:solidFill>
                <a:latin typeface="Franklin Gothic Medium"/>
                <a:cs typeface="Calibri"/>
              </a:rPr>
              <a:t>The species name, or related number of trees or tree type is missing</a:t>
            </a:r>
            <a:endParaRPr lang="en-US">
              <a:solidFill>
                <a:srgbClr val="000000"/>
              </a:solidFill>
              <a:latin typeface="Calibri" panose="020F0502020204030204"/>
              <a:cs typeface="Calibri"/>
            </a:endParaRPr>
          </a:p>
          <a:p>
            <a:endParaRPr lang="en-US" spc="-5">
              <a:solidFill>
                <a:srgbClr val="887B56"/>
              </a:solidFill>
              <a:latin typeface="Franklin Gothic Medium"/>
              <a:cs typeface="Calibri"/>
            </a:endParaRPr>
          </a:p>
        </p:txBody>
      </p:sp>
      <p:pic>
        <p:nvPicPr>
          <p:cNvPr id="6" name="object 4">
            <a:extLst>
              <a:ext uri="{FF2B5EF4-FFF2-40B4-BE49-F238E27FC236}">
                <a16:creationId xmlns:a16="http://schemas.microsoft.com/office/drawing/2014/main" id="{84FA1200-926F-A416-0149-CA7D819254AA}"/>
              </a:ext>
            </a:extLst>
          </p:cNvPr>
          <p:cNvPicPr/>
          <p:nvPr/>
        </p:nvPicPr>
        <p:blipFill>
          <a:blip r:embed="rId3" cstate="print"/>
          <a:stretch>
            <a:fillRect/>
          </a:stretch>
        </p:blipFill>
        <p:spPr>
          <a:xfrm>
            <a:off x="11334750" y="6067425"/>
            <a:ext cx="419100" cy="523875"/>
          </a:xfrm>
          <a:prstGeom prst="rect">
            <a:avLst/>
          </a:prstGeom>
        </p:spPr>
      </p:pic>
      <p:sp>
        <p:nvSpPr>
          <p:cNvPr id="5" name="Slide Number Placeholder 4">
            <a:extLst>
              <a:ext uri="{FF2B5EF4-FFF2-40B4-BE49-F238E27FC236}">
                <a16:creationId xmlns:a16="http://schemas.microsoft.com/office/drawing/2014/main" id="{09D3D7F9-4667-D15A-55A0-755178311C93}"/>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36</a:t>
            </a:fld>
            <a:endParaRPr lang="en-US"/>
          </a:p>
        </p:txBody>
      </p:sp>
      <p:sp>
        <p:nvSpPr>
          <p:cNvPr id="7" name="TextBox 6">
            <a:extLst>
              <a:ext uri="{FF2B5EF4-FFF2-40B4-BE49-F238E27FC236}">
                <a16:creationId xmlns:a16="http://schemas.microsoft.com/office/drawing/2014/main" id="{CD52270E-43BF-183C-97F2-783D61BBA0BA}"/>
              </a:ext>
            </a:extLst>
          </p:cNvPr>
          <p:cNvSpPr txBox="1"/>
          <p:nvPr/>
        </p:nvSpPr>
        <p:spPr>
          <a:xfrm>
            <a:off x="629512" y="2448557"/>
            <a:ext cx="220953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Good Example</a:t>
            </a:r>
            <a:endParaRPr lang="en-US" sz="2400">
              <a:solidFill>
                <a:schemeClr val="accent4">
                  <a:lumMod val="50000"/>
                </a:schemeClr>
              </a:solidFill>
              <a:ea typeface="+mn-lt"/>
              <a:cs typeface="+mn-lt"/>
            </a:endParaRPr>
          </a:p>
          <a:p>
            <a:r>
              <a:rPr lang="en-US" sz="2400">
                <a:solidFill>
                  <a:srgbClr val="887B56"/>
                </a:solidFill>
                <a:cs typeface="Calibri"/>
              </a:rPr>
              <a:t>All required information is submitted</a:t>
            </a:r>
          </a:p>
        </p:txBody>
      </p:sp>
      <p:sp>
        <p:nvSpPr>
          <p:cNvPr id="9" name="TextBox 8">
            <a:extLst>
              <a:ext uri="{FF2B5EF4-FFF2-40B4-BE49-F238E27FC236}">
                <a16:creationId xmlns:a16="http://schemas.microsoft.com/office/drawing/2014/main" id="{F27F63D2-26E4-AF1D-8597-A2CBA97400FA}"/>
              </a:ext>
            </a:extLst>
          </p:cNvPr>
          <p:cNvSpPr txBox="1"/>
          <p:nvPr/>
        </p:nvSpPr>
        <p:spPr>
          <a:xfrm>
            <a:off x="6019738" y="2445597"/>
            <a:ext cx="22909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chemeClr val="accent4">
                    <a:lumMod val="50000"/>
                  </a:schemeClr>
                </a:solidFill>
                <a:ea typeface="+mn-lt"/>
                <a:cs typeface="+mn-lt"/>
              </a:rPr>
              <a:t>Bad Example</a:t>
            </a:r>
            <a:endParaRPr lang="en-US" sz="2400">
              <a:solidFill>
                <a:schemeClr val="accent4">
                  <a:lumMod val="50000"/>
                </a:schemeClr>
              </a:solidFill>
              <a:ea typeface="+mn-lt"/>
              <a:cs typeface="+mn-lt"/>
            </a:endParaRPr>
          </a:p>
          <a:p>
            <a:r>
              <a:rPr lang="en-US" sz="2400">
                <a:solidFill>
                  <a:srgbClr val="887B56"/>
                </a:solidFill>
                <a:cs typeface="Calibri"/>
              </a:rPr>
              <a:t>Missing one or more categories of information </a:t>
            </a:r>
          </a:p>
        </p:txBody>
      </p:sp>
      <p:sp>
        <p:nvSpPr>
          <p:cNvPr id="12" name="Oval 11">
            <a:extLst>
              <a:ext uri="{FF2B5EF4-FFF2-40B4-BE49-F238E27FC236}">
                <a16:creationId xmlns:a16="http://schemas.microsoft.com/office/drawing/2014/main" id="{1699ABD4-1F21-6E73-36EB-02F1D1EDA30C}"/>
              </a:ext>
            </a:extLst>
          </p:cNvPr>
          <p:cNvSpPr/>
          <p:nvPr/>
        </p:nvSpPr>
        <p:spPr>
          <a:xfrm>
            <a:off x="8204446" y="3099786"/>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6422B8B-25AC-82FB-84B4-C15AF6169AE2}"/>
              </a:ext>
            </a:extLst>
          </p:cNvPr>
          <p:cNvSpPr/>
          <p:nvPr/>
        </p:nvSpPr>
        <p:spPr>
          <a:xfrm>
            <a:off x="8204446" y="3809999"/>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5E31CD-738D-D0FD-9365-A7BC26EC0857}"/>
              </a:ext>
            </a:extLst>
          </p:cNvPr>
          <p:cNvSpPr/>
          <p:nvPr/>
        </p:nvSpPr>
        <p:spPr>
          <a:xfrm>
            <a:off x="8160057" y="6081203"/>
            <a:ext cx="1775533" cy="50306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omputer&#10;&#10;Description automatically generated">
            <a:extLst>
              <a:ext uri="{FF2B5EF4-FFF2-40B4-BE49-F238E27FC236}">
                <a16:creationId xmlns:a16="http://schemas.microsoft.com/office/drawing/2014/main" id="{77497835-4C85-788F-880D-1C0E27BD6E29}"/>
              </a:ext>
            </a:extLst>
          </p:cNvPr>
          <p:cNvPicPr>
            <a:picLocks noChangeAspect="1"/>
          </p:cNvPicPr>
          <p:nvPr/>
        </p:nvPicPr>
        <p:blipFill>
          <a:blip r:embed="rId4"/>
          <a:stretch>
            <a:fillRect/>
          </a:stretch>
        </p:blipFill>
        <p:spPr>
          <a:xfrm>
            <a:off x="2737282" y="4860332"/>
            <a:ext cx="2752078" cy="1613161"/>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033C5DEB-80D7-D679-5165-81B356F60F8D}"/>
              </a:ext>
            </a:extLst>
          </p:cNvPr>
          <p:cNvPicPr>
            <a:picLocks noChangeAspect="1"/>
          </p:cNvPicPr>
          <p:nvPr/>
        </p:nvPicPr>
        <p:blipFill>
          <a:blip r:embed="rId5"/>
          <a:stretch>
            <a:fillRect/>
          </a:stretch>
        </p:blipFill>
        <p:spPr>
          <a:xfrm>
            <a:off x="2649291" y="2448017"/>
            <a:ext cx="2839280" cy="2309674"/>
          </a:xfrm>
          <a:prstGeom prst="rect">
            <a:avLst/>
          </a:prstGeom>
        </p:spPr>
      </p:pic>
    </p:spTree>
    <p:extLst>
      <p:ext uri="{BB962C8B-B14F-4D97-AF65-F5344CB8AC3E}">
        <p14:creationId xmlns:p14="http://schemas.microsoft.com/office/powerpoint/2010/main" val="2832208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B827-30F3-42EE-C1A8-14E7826B8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B92BC-2E76-7175-9BB8-20C11E6C07DE}"/>
              </a:ext>
            </a:extLst>
          </p:cNvPr>
          <p:cNvSpPr>
            <a:spLocks noGrp="1"/>
          </p:cNvSpPr>
          <p:nvPr>
            <p:ph type="ctrTitle"/>
          </p:nvPr>
        </p:nvSpPr>
        <p:spPr>
          <a:xfrm>
            <a:off x="1524000" y="1122363"/>
            <a:ext cx="9144000" cy="1524613"/>
          </a:xfrm>
        </p:spPr>
        <p:txBody>
          <a:bodyPr/>
          <a:lstStyle/>
          <a:p>
            <a:r>
              <a:rPr lang="en-US" sz="5400" b="1">
                <a:solidFill>
                  <a:srgbClr val="3C8689"/>
                </a:solidFill>
                <a:latin typeface="Franklin Gothic Book"/>
                <a:cs typeface="Calibri Light"/>
              </a:rPr>
              <a:t>Socioeconomic Data</a:t>
            </a:r>
            <a:endParaRPr lang="en-US"/>
          </a:p>
        </p:txBody>
      </p:sp>
      <p:sp>
        <p:nvSpPr>
          <p:cNvPr id="3" name="Subtitle 2">
            <a:extLst>
              <a:ext uri="{FF2B5EF4-FFF2-40B4-BE49-F238E27FC236}">
                <a16:creationId xmlns:a16="http://schemas.microsoft.com/office/drawing/2014/main" id="{485750E3-73EE-81F2-B4C6-1732E3431140}"/>
              </a:ext>
            </a:extLst>
          </p:cNvPr>
          <p:cNvSpPr>
            <a:spLocks noGrp="1"/>
          </p:cNvSpPr>
          <p:nvPr>
            <p:ph type="subTitle" idx="1"/>
          </p:nvPr>
        </p:nvSpPr>
        <p:spPr>
          <a:xfrm>
            <a:off x="1524000" y="2647243"/>
            <a:ext cx="9144000" cy="1995448"/>
          </a:xfrm>
        </p:spPr>
        <p:txBody>
          <a:bodyPr vert="horz" lIns="91440" tIns="45720" rIns="91440" bIns="45720" rtlCol="0" anchor="t">
            <a:normAutofit/>
          </a:bodyPr>
          <a:lstStyle/>
          <a:p>
            <a:r>
              <a:rPr lang="en-US" sz="3200">
                <a:solidFill>
                  <a:srgbClr val="887B56"/>
                </a:solidFill>
                <a:latin typeface="Franklin Gothic Book"/>
                <a:cs typeface="Calibri"/>
              </a:rPr>
              <a:t>Disaggregation</a:t>
            </a:r>
          </a:p>
          <a:p>
            <a:r>
              <a:rPr lang="en-US" sz="3200">
                <a:solidFill>
                  <a:srgbClr val="887B56"/>
                </a:solidFill>
                <a:latin typeface="Franklin Gothic Book"/>
                <a:cs typeface="Calibri"/>
              </a:rPr>
              <a:t>Workdays</a:t>
            </a:r>
          </a:p>
          <a:p>
            <a:r>
              <a:rPr lang="en-US" sz="3200">
                <a:solidFill>
                  <a:srgbClr val="887B56"/>
                </a:solidFill>
                <a:latin typeface="Franklin Gothic Book"/>
                <a:cs typeface="Calibri"/>
              </a:rPr>
              <a:t>Socioeconomic Restoration Partners</a:t>
            </a:r>
          </a:p>
        </p:txBody>
      </p:sp>
      <p:pic>
        <p:nvPicPr>
          <p:cNvPr id="6" name="object 4">
            <a:extLst>
              <a:ext uri="{FF2B5EF4-FFF2-40B4-BE49-F238E27FC236}">
                <a16:creationId xmlns:a16="http://schemas.microsoft.com/office/drawing/2014/main" id="{6E4F56C0-DBEF-995D-06E7-EA50523DCBEF}"/>
              </a:ext>
            </a:extLst>
          </p:cNvPr>
          <p:cNvPicPr/>
          <p:nvPr/>
        </p:nvPicPr>
        <p:blipFill>
          <a:blip r:embed="rId3"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0E31C121-96BB-D8D1-1959-89B28A0D16EA}"/>
              </a:ext>
            </a:extLst>
          </p:cNvPr>
          <p:cNvSpPr>
            <a:spLocks noGrp="1"/>
          </p:cNvSpPr>
          <p:nvPr>
            <p:ph type="sldNum" sz="quarter" idx="12"/>
          </p:nvPr>
        </p:nvSpPr>
        <p:spPr/>
        <p:txBody>
          <a:bodyPr/>
          <a:lstStyle/>
          <a:p>
            <a:fld id="{330EA680-D336-4FF7-8B7A-9848BB0A1C32}" type="slidenum">
              <a:rPr lang="en-US" smtClean="0"/>
              <a:t>37</a:t>
            </a:fld>
            <a:endParaRPr lang="en-US"/>
          </a:p>
        </p:txBody>
      </p:sp>
    </p:spTree>
    <p:extLst>
      <p:ext uri="{BB962C8B-B14F-4D97-AF65-F5344CB8AC3E}">
        <p14:creationId xmlns:p14="http://schemas.microsoft.com/office/powerpoint/2010/main" val="202967715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BFCF-F267-310E-1E9F-DEBA5D7AB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A3EB5-ECB8-11DA-D97F-081A03F122C9}"/>
              </a:ext>
            </a:extLst>
          </p:cNvPr>
          <p:cNvSpPr>
            <a:spLocks noGrp="1"/>
          </p:cNvSpPr>
          <p:nvPr>
            <p:ph type="title"/>
          </p:nvPr>
        </p:nvSpPr>
        <p:spPr>
          <a:xfrm>
            <a:off x="838200" y="365125"/>
            <a:ext cx="10910371" cy="1343924"/>
          </a:xfrm>
        </p:spPr>
        <p:txBody>
          <a:bodyPr/>
          <a:lstStyle/>
          <a:p>
            <a:r>
              <a:rPr lang="en-US">
                <a:solidFill>
                  <a:srgbClr val="3C8689"/>
                </a:solidFill>
                <a:ea typeface="Calibri Light"/>
                <a:cs typeface="Calibri Light"/>
              </a:rPr>
              <a:t>Disaggregation in Socioeconomic Data</a:t>
            </a:r>
            <a:endParaRPr lang="en-US">
              <a:solidFill>
                <a:srgbClr val="3C8689"/>
              </a:solidFill>
            </a:endParaRPr>
          </a:p>
        </p:txBody>
      </p:sp>
      <p:sp>
        <p:nvSpPr>
          <p:cNvPr id="3" name="Content Placeholder 2">
            <a:extLst>
              <a:ext uri="{FF2B5EF4-FFF2-40B4-BE49-F238E27FC236}">
                <a16:creationId xmlns:a16="http://schemas.microsoft.com/office/drawing/2014/main" id="{744BC123-96D3-B854-9269-D646AD6597DF}"/>
              </a:ext>
            </a:extLst>
          </p:cNvPr>
          <p:cNvSpPr>
            <a:spLocks noGrp="1"/>
          </p:cNvSpPr>
          <p:nvPr>
            <p:ph idx="1"/>
          </p:nvPr>
        </p:nvSpPr>
        <p:spPr/>
        <p:txBody>
          <a:bodyPr vert="horz" lIns="91440" tIns="45720" rIns="91440" bIns="45720" rtlCol="0" anchor="t">
            <a:normAutofit/>
          </a:bodyPr>
          <a:lstStyle/>
          <a:p>
            <a:r>
              <a:rPr lang="en-US">
                <a:ea typeface="Calibri"/>
                <a:cs typeface="Calibri"/>
              </a:rPr>
              <a:t>Disaggregation by gender, age and ethnicity is required for both workdays and socioeconomic restoration partners</a:t>
            </a:r>
          </a:p>
          <a:p>
            <a:pPr lvl="1">
              <a:buFont typeface="Courier New" panose="020B0604020202020204" pitchFamily="34" charset="0"/>
              <a:buChar char="o"/>
            </a:pPr>
            <a:r>
              <a:rPr lang="en-US">
                <a:ea typeface="Calibri"/>
                <a:cs typeface="Calibri"/>
              </a:rPr>
              <a:t>If there is reason you are unable to collect some of this data (Ex: there is a law against collecting ethnicity information in your country), then you must alert the global monitoring team, and ensure agreement</a:t>
            </a:r>
          </a:p>
          <a:p>
            <a:r>
              <a:rPr lang="en-US">
                <a:ea typeface="Calibri"/>
                <a:cs typeface="Calibri"/>
              </a:rPr>
              <a:t>For workdays, disaggregation by activity (Ex: planting, maintenance, monitoring) and paid or unpaid is required</a:t>
            </a:r>
          </a:p>
          <a:p>
            <a:r>
              <a:rPr lang="en-US">
                <a:ea typeface="Calibri"/>
                <a:cs typeface="Calibri"/>
              </a:rPr>
              <a:t>For socioeconomic restoration partners, disaggregation by benefit type (Ex: income, increased market access, etc) is required</a:t>
            </a:r>
          </a:p>
        </p:txBody>
      </p:sp>
      <p:sp>
        <p:nvSpPr>
          <p:cNvPr id="4" name="Slide Number Placeholder 3">
            <a:extLst>
              <a:ext uri="{FF2B5EF4-FFF2-40B4-BE49-F238E27FC236}">
                <a16:creationId xmlns:a16="http://schemas.microsoft.com/office/drawing/2014/main" id="{9020DA97-A90A-D0E1-C4FF-A9EA2C859F34}"/>
              </a:ext>
            </a:extLst>
          </p:cNvPr>
          <p:cNvSpPr>
            <a:spLocks noGrp="1"/>
          </p:cNvSpPr>
          <p:nvPr>
            <p:ph type="sldNum" sz="quarter" idx="12"/>
          </p:nvPr>
        </p:nvSpPr>
        <p:spPr/>
        <p:txBody>
          <a:bodyPr/>
          <a:lstStyle/>
          <a:p>
            <a:fld id="{330EA680-D336-4FF7-8B7A-9848BB0A1C32}" type="slidenum">
              <a:rPr lang="en-US" smtClean="0"/>
              <a:t>38</a:t>
            </a:fld>
            <a:endParaRPr lang="en-US"/>
          </a:p>
        </p:txBody>
      </p:sp>
    </p:spTree>
    <p:extLst>
      <p:ext uri="{BB962C8B-B14F-4D97-AF65-F5344CB8AC3E}">
        <p14:creationId xmlns:p14="http://schemas.microsoft.com/office/powerpoint/2010/main" val="3211250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23FC-C47E-3934-EC06-DC54A8961C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B8A94-C093-BC11-8248-63C7C0219C38}"/>
              </a:ext>
            </a:extLst>
          </p:cNvPr>
          <p:cNvSpPr>
            <a:spLocks noGrp="1"/>
          </p:cNvSpPr>
          <p:nvPr>
            <p:ph type="title"/>
          </p:nvPr>
        </p:nvSpPr>
        <p:spPr>
          <a:xfrm>
            <a:off x="838200" y="-2104"/>
            <a:ext cx="10910371" cy="1343924"/>
          </a:xfrm>
        </p:spPr>
        <p:txBody>
          <a:bodyPr/>
          <a:lstStyle/>
          <a:p>
            <a:r>
              <a:rPr lang="en-US">
                <a:solidFill>
                  <a:srgbClr val="3C8689"/>
                </a:solidFill>
                <a:ea typeface="Calibri Light"/>
                <a:cs typeface="Calibri Light"/>
              </a:rPr>
              <a:t>Socioeconomic Restoration Partners</a:t>
            </a:r>
            <a:r>
              <a:rPr lang="en-US" dirty="0">
                <a:solidFill>
                  <a:srgbClr val="3C8689"/>
                </a:solidFill>
                <a:ea typeface="Calibri Light"/>
                <a:cs typeface="Calibri Light"/>
              </a:rPr>
              <a:t> (SRP)</a:t>
            </a:r>
            <a:endParaRPr lang="en-US">
              <a:solidFill>
                <a:srgbClr val="3C8689"/>
              </a:solidFill>
            </a:endParaRPr>
          </a:p>
        </p:txBody>
      </p:sp>
      <p:sp>
        <p:nvSpPr>
          <p:cNvPr id="3" name="Content Placeholder 2">
            <a:extLst>
              <a:ext uri="{FF2B5EF4-FFF2-40B4-BE49-F238E27FC236}">
                <a16:creationId xmlns:a16="http://schemas.microsoft.com/office/drawing/2014/main" id="{022095B7-6E15-67ED-680C-C3368DDBA5F2}"/>
              </a:ext>
            </a:extLst>
          </p:cNvPr>
          <p:cNvSpPr>
            <a:spLocks noGrp="1"/>
          </p:cNvSpPr>
          <p:nvPr>
            <p:ph idx="1"/>
          </p:nvPr>
        </p:nvSpPr>
        <p:spPr>
          <a:xfrm>
            <a:off x="838200" y="1155432"/>
            <a:ext cx="10515600" cy="4351338"/>
          </a:xfrm>
        </p:spPr>
        <p:txBody>
          <a:bodyPr vert="horz" lIns="91440" tIns="45720" rIns="91440" bIns="45720" rtlCol="0" anchor="t">
            <a:normAutofit/>
          </a:bodyPr>
          <a:lstStyle/>
          <a:p>
            <a:r>
              <a:rPr lang="en-US" sz="2400">
                <a:ea typeface="Calibri"/>
                <a:cs typeface="Calibri"/>
              </a:rPr>
              <a:t>Uploaded into the IMP once a year as part of the quarter 4 reports (due in January). Data is for the whole year</a:t>
            </a:r>
          </a:p>
          <a:p>
            <a:r>
              <a:rPr lang="en-US" sz="2400">
                <a:ea typeface="Calibri"/>
                <a:cs typeface="Calibri"/>
              </a:rPr>
              <a:t>Must include direct and indirect restoration partners</a:t>
            </a:r>
          </a:p>
          <a:p>
            <a:pPr lvl="1">
              <a:buFont typeface="Courier New" panose="020B0604020202020204" pitchFamily="34" charset="0"/>
              <a:buChar char="o"/>
            </a:pPr>
            <a:r>
              <a:rPr lang="en-US" sz="2000">
                <a:latin typeface="Calibri"/>
                <a:ea typeface="Calibri"/>
                <a:cs typeface="Calibri"/>
              </a:rPr>
              <a:t>Indirect restoration partners should be calculated for as many categories as applicable in your project</a:t>
            </a:r>
          </a:p>
          <a:p>
            <a:pPr lvl="2">
              <a:buFont typeface="Wingdings" panose="020B0604020202020204" pitchFamily="34" charset="0"/>
              <a:buChar char="§"/>
            </a:pPr>
            <a:r>
              <a:rPr lang="en-US" sz="1600">
                <a:latin typeface="Calibri"/>
                <a:ea typeface="Calibri"/>
                <a:cs typeface="Calibri"/>
              </a:rPr>
              <a:t>Typically, indirect </a:t>
            </a:r>
            <a:r>
              <a:rPr lang="en-US" sz="1600" dirty="0">
                <a:latin typeface="Calibri"/>
                <a:ea typeface="Calibri"/>
                <a:cs typeface="Calibri"/>
              </a:rPr>
              <a:t>SRPs</a:t>
            </a:r>
            <a:r>
              <a:rPr lang="en-US" sz="1600">
                <a:latin typeface="Calibri"/>
                <a:ea typeface="Calibri"/>
                <a:cs typeface="Calibri"/>
              </a:rPr>
              <a:t> are calculated for the categories of</a:t>
            </a:r>
            <a:r>
              <a:rPr lang="en-US" sz="1600" b="1" dirty="0">
                <a:latin typeface="Calibri"/>
                <a:ea typeface="Calibri"/>
                <a:cs typeface="Calibri"/>
              </a:rPr>
              <a:t> income, conservation agreement payments, newly secured land titles and increased protection of traditional livelihoods</a:t>
            </a:r>
            <a:r>
              <a:rPr lang="en-US" sz="1600">
                <a:latin typeface="Calibri"/>
                <a:ea typeface="Calibri"/>
                <a:cs typeface="Calibri"/>
              </a:rPr>
              <a:t> at a minimum, but others may be applicable in your project</a:t>
            </a:r>
          </a:p>
        </p:txBody>
      </p:sp>
      <p:sp>
        <p:nvSpPr>
          <p:cNvPr id="4" name="Slide Number Placeholder 3">
            <a:extLst>
              <a:ext uri="{FF2B5EF4-FFF2-40B4-BE49-F238E27FC236}">
                <a16:creationId xmlns:a16="http://schemas.microsoft.com/office/drawing/2014/main" id="{AF292C32-6D2C-C362-9E24-38D10B83A222}"/>
              </a:ext>
            </a:extLst>
          </p:cNvPr>
          <p:cNvSpPr>
            <a:spLocks noGrp="1"/>
          </p:cNvSpPr>
          <p:nvPr>
            <p:ph type="sldNum" sz="quarter" idx="12"/>
          </p:nvPr>
        </p:nvSpPr>
        <p:spPr/>
        <p:txBody>
          <a:bodyPr/>
          <a:lstStyle/>
          <a:p>
            <a:fld id="{330EA680-D336-4FF7-8B7A-9848BB0A1C32}" type="slidenum">
              <a:rPr lang="en-US" smtClean="0"/>
              <a:t>39</a:t>
            </a:fld>
            <a:endParaRPr lang="en-US"/>
          </a:p>
        </p:txBody>
      </p:sp>
      <p:graphicFrame>
        <p:nvGraphicFramePr>
          <p:cNvPr id="6" name="Table 5">
            <a:extLst>
              <a:ext uri="{FF2B5EF4-FFF2-40B4-BE49-F238E27FC236}">
                <a16:creationId xmlns:a16="http://schemas.microsoft.com/office/drawing/2014/main" id="{AE4EB6B6-E0A8-1217-7D8A-3C59A97FE4C2}"/>
              </a:ext>
            </a:extLst>
          </p:cNvPr>
          <p:cNvGraphicFramePr>
            <a:graphicFrameLocks noGrp="1"/>
          </p:cNvGraphicFramePr>
          <p:nvPr>
            <p:extLst>
              <p:ext uri="{D42A27DB-BD31-4B8C-83A1-F6EECF244321}">
                <p14:modId xmlns:p14="http://schemas.microsoft.com/office/powerpoint/2010/main" val="2900987705"/>
              </p:ext>
            </p:extLst>
          </p:nvPr>
        </p:nvGraphicFramePr>
        <p:xfrm>
          <a:off x="1129228" y="3984433"/>
          <a:ext cx="9946074" cy="2437576"/>
        </p:xfrm>
        <a:graphic>
          <a:graphicData uri="http://schemas.openxmlformats.org/drawingml/2006/table">
            <a:tbl>
              <a:tblPr bandRow="1">
                <a:tableStyleId>{5C22544A-7EE6-4342-B048-85BDC9FD1C3A}</a:tableStyleId>
              </a:tblPr>
              <a:tblGrid>
                <a:gridCol w="3315358">
                  <a:extLst>
                    <a:ext uri="{9D8B030D-6E8A-4147-A177-3AD203B41FA5}">
                      <a16:colId xmlns:a16="http://schemas.microsoft.com/office/drawing/2014/main" val="3968916630"/>
                    </a:ext>
                  </a:extLst>
                </a:gridCol>
                <a:gridCol w="3315358">
                  <a:extLst>
                    <a:ext uri="{9D8B030D-6E8A-4147-A177-3AD203B41FA5}">
                      <a16:colId xmlns:a16="http://schemas.microsoft.com/office/drawing/2014/main" val="409209439"/>
                    </a:ext>
                  </a:extLst>
                </a:gridCol>
                <a:gridCol w="3315358">
                  <a:extLst>
                    <a:ext uri="{9D8B030D-6E8A-4147-A177-3AD203B41FA5}">
                      <a16:colId xmlns:a16="http://schemas.microsoft.com/office/drawing/2014/main" val="932245599"/>
                    </a:ext>
                  </a:extLst>
                </a:gridCol>
              </a:tblGrid>
              <a:tr h="190500">
                <a:tc>
                  <a:txBody>
                    <a:bodyPr/>
                    <a:lstStyle/>
                    <a:p>
                      <a:pPr algn="ctr" rtl="0" fontAlgn="base">
                        <a:lnSpc>
                          <a:spcPts val="1275"/>
                        </a:lnSpc>
                        <a:buNone/>
                      </a:pPr>
                      <a:r>
                        <a:rPr lang="en-US" sz="1400" b="1" dirty="0">
                          <a:effectLst/>
                          <a:latin typeface="Calibri"/>
                        </a:rPr>
                        <a:t>Term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275"/>
                        </a:lnSpc>
                        <a:buNone/>
                      </a:pPr>
                      <a:r>
                        <a:rPr lang="en-US" sz="1400" b="1" dirty="0">
                          <a:effectLst/>
                          <a:latin typeface="Calibri"/>
                        </a:rPr>
                        <a:t>Definition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base">
                        <a:lnSpc>
                          <a:spcPts val="1275"/>
                        </a:lnSpc>
                        <a:buNone/>
                      </a:pPr>
                      <a:r>
                        <a:rPr lang="en-US" sz="1400" b="1" dirty="0">
                          <a:effectLst/>
                          <a:latin typeface="Calibri"/>
                        </a:rPr>
                        <a:t>Calculation Method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851066"/>
                  </a:ext>
                </a:extLst>
              </a:tr>
              <a:tr h="190500">
                <a:tc>
                  <a:txBody>
                    <a:bodyPr/>
                    <a:lstStyle/>
                    <a:p>
                      <a:pPr rtl="0" fontAlgn="base">
                        <a:lnSpc>
                          <a:spcPts val="1275"/>
                        </a:lnSpc>
                        <a:buNone/>
                      </a:pPr>
                      <a:r>
                        <a:rPr lang="en-US" sz="1400" dirty="0">
                          <a:effectLst/>
                          <a:latin typeface="Calibri"/>
                        </a:rPr>
                        <a:t>Direct socioeconomic restoration partners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1400" dirty="0">
                          <a:effectLst/>
                          <a:latin typeface="Calibri"/>
                        </a:rPr>
                        <a:t>Any person who received intentional and direct socio-economic support from PPC Program activities and is aware that they received support. Support may be monetary or non-monetary, and includes partnerships created as a direct result of the project that yields economic impacts during the project.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1400" dirty="0">
                          <a:effectLst/>
                          <a:latin typeface="Calibri"/>
                        </a:rPr>
                        <a:t>Direct counting of people impacted by the project. Requires record keeping throughout the year, even though only reported once per year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8995195"/>
                  </a:ext>
                </a:extLst>
              </a:tr>
              <a:tr h="739588">
                <a:tc>
                  <a:txBody>
                    <a:bodyPr/>
                    <a:lstStyle/>
                    <a:p>
                      <a:pPr rtl="0" fontAlgn="base">
                        <a:lnSpc>
                          <a:spcPts val="1275"/>
                        </a:lnSpc>
                        <a:buNone/>
                      </a:pPr>
                      <a:r>
                        <a:rPr lang="en-US" sz="1400" dirty="0">
                          <a:effectLst/>
                          <a:latin typeface="Calibri"/>
                        </a:rPr>
                        <a:t>Indirect socioeconomic restoration partners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1400" dirty="0">
                          <a:effectLst/>
                          <a:latin typeface="Calibri"/>
                        </a:rPr>
                        <a:t>Family members of direct partners, and persons with involvement with local organizations and partnerships that may bring jobs in the future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rtl="0" fontAlgn="base">
                        <a:lnSpc>
                          <a:spcPts val="1275"/>
                        </a:lnSpc>
                        <a:buNone/>
                      </a:pPr>
                      <a:r>
                        <a:rPr lang="en-US" sz="1400" dirty="0">
                          <a:effectLst/>
                          <a:latin typeface="Calibri"/>
                        </a:rPr>
                        <a:t>Method can be tailored to project context. If a more precise approach does not exist, the average household size can be used </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089487"/>
                  </a:ext>
                </a:extLst>
              </a:tr>
            </a:tbl>
          </a:graphicData>
        </a:graphic>
      </p:graphicFrame>
    </p:spTree>
    <p:extLst>
      <p:ext uri="{BB962C8B-B14F-4D97-AF65-F5344CB8AC3E}">
        <p14:creationId xmlns:p14="http://schemas.microsoft.com/office/powerpoint/2010/main" val="735637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0A93-E738-1FEB-6011-4D5E962373D8}"/>
              </a:ext>
            </a:extLst>
          </p:cNvPr>
          <p:cNvSpPr>
            <a:spLocks noGrp="1"/>
          </p:cNvSpPr>
          <p:nvPr>
            <p:ph type="title"/>
          </p:nvPr>
        </p:nvSpPr>
        <p:spPr>
          <a:xfrm>
            <a:off x="838200" y="365125"/>
            <a:ext cx="7351059" cy="1343492"/>
          </a:xfrm>
        </p:spPr>
        <p:txBody>
          <a:bodyPr>
            <a:normAutofit/>
          </a:bodyPr>
          <a:lstStyle/>
          <a:p>
            <a:r>
              <a:rPr lang="en-US">
                <a:ea typeface="Calibri Light"/>
                <a:cs typeface="Calibri Light"/>
              </a:rPr>
              <a:t>Polygon Collection &amp; Validation (2024 Updates)</a:t>
            </a:r>
            <a:endParaRPr lang="en-US"/>
          </a:p>
        </p:txBody>
      </p:sp>
      <p:pic>
        <p:nvPicPr>
          <p:cNvPr id="5" name="Content Placeholder 4" descr="A screenshot of a computer&#10;&#10;AI-generated content may be incorrect.">
            <a:extLst>
              <a:ext uri="{FF2B5EF4-FFF2-40B4-BE49-F238E27FC236}">
                <a16:creationId xmlns:a16="http://schemas.microsoft.com/office/drawing/2014/main" id="{4DFFEC6E-4F5A-3891-A0CD-1213D3B29825}"/>
              </a:ext>
            </a:extLst>
          </p:cNvPr>
          <p:cNvPicPr>
            <a:picLocks noGrp="1" noChangeAspect="1"/>
          </p:cNvPicPr>
          <p:nvPr>
            <p:ph idx="1"/>
          </p:nvPr>
        </p:nvPicPr>
        <p:blipFill>
          <a:blip r:embed="rId2"/>
          <a:stretch>
            <a:fillRect/>
          </a:stretch>
        </p:blipFill>
        <p:spPr>
          <a:xfrm>
            <a:off x="4963953" y="1497723"/>
            <a:ext cx="3987232" cy="4366148"/>
          </a:xfrm>
        </p:spPr>
      </p:pic>
      <p:sp>
        <p:nvSpPr>
          <p:cNvPr id="4" name="Slide Number Placeholder 3">
            <a:extLst>
              <a:ext uri="{FF2B5EF4-FFF2-40B4-BE49-F238E27FC236}">
                <a16:creationId xmlns:a16="http://schemas.microsoft.com/office/drawing/2014/main" id="{35D032D4-3447-9761-5B5B-D9EBD1398E1D}"/>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8" name="TextBox 7">
            <a:extLst>
              <a:ext uri="{FF2B5EF4-FFF2-40B4-BE49-F238E27FC236}">
                <a16:creationId xmlns:a16="http://schemas.microsoft.com/office/drawing/2014/main" id="{CB58BDC1-4162-27AF-3CEF-C0FBE26EB2F2}"/>
              </a:ext>
            </a:extLst>
          </p:cNvPr>
          <p:cNvSpPr txBox="1"/>
          <p:nvPr/>
        </p:nvSpPr>
        <p:spPr>
          <a:xfrm>
            <a:off x="8425961" y="306265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BD77E8F7-1A48-D5E8-C256-5ACD36E42901}"/>
              </a:ext>
            </a:extLst>
          </p:cNvPr>
          <p:cNvSpPr txBox="1"/>
          <p:nvPr/>
        </p:nvSpPr>
        <p:spPr>
          <a:xfrm>
            <a:off x="1916895" y="1971891"/>
            <a:ext cx="292490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Add polygons via upload or draw on map</a:t>
            </a:r>
          </a:p>
          <a:p>
            <a:pPr marL="285750" indent="-285750">
              <a:buFont typeface="Arial"/>
              <a:buChar char="•"/>
            </a:pPr>
            <a:r>
              <a:rPr lang="en-US">
                <a:ea typeface="Calibri"/>
                <a:cs typeface="Calibri"/>
              </a:rPr>
              <a:t>"Check polygons" runs polygons through 9 different tests</a:t>
            </a:r>
          </a:p>
          <a:p>
            <a:pPr marL="285750" indent="-285750">
              <a:buFont typeface="Arial"/>
              <a:buChar char="•"/>
            </a:pPr>
            <a:r>
              <a:rPr lang="en-US">
                <a:ea typeface="Calibri"/>
                <a:cs typeface="Calibri"/>
              </a:rPr>
              <a:t>Each polygon has a status, represented by a different color </a:t>
            </a:r>
          </a:p>
          <a:p>
            <a:pPr marL="285750" indent="-285750">
              <a:buFont typeface="Arial"/>
              <a:buChar char="•"/>
            </a:pPr>
            <a:r>
              <a:rPr lang="en-US">
                <a:ea typeface="Calibri"/>
                <a:cs typeface="Calibri"/>
              </a:rPr>
              <a:t>Communicate with your Project Manager/Global Lead through the QA process; comments saved in Audit Log for each polygon</a:t>
            </a:r>
          </a:p>
          <a:p>
            <a:pPr marL="285750" indent="-285750">
              <a:buFont typeface="Arial"/>
              <a:buChar char="•"/>
            </a:pPr>
            <a:r>
              <a:rPr lang="en-US">
                <a:ea typeface="Calibri"/>
                <a:cs typeface="Calibri"/>
              </a:rPr>
              <a:t>Versioning captures edits to the polygon over time</a:t>
            </a:r>
          </a:p>
        </p:txBody>
      </p:sp>
      <p:pic>
        <p:nvPicPr>
          <p:cNvPr id="10" name="Picture 9" descr="A screenshot of a phone&#10;&#10;AI-generated content may be incorrect.">
            <a:extLst>
              <a:ext uri="{FF2B5EF4-FFF2-40B4-BE49-F238E27FC236}">
                <a16:creationId xmlns:a16="http://schemas.microsoft.com/office/drawing/2014/main" id="{C4A00C78-631A-667A-B7F7-09DE17BFC412}"/>
              </a:ext>
            </a:extLst>
          </p:cNvPr>
          <p:cNvPicPr>
            <a:picLocks noChangeAspect="1"/>
          </p:cNvPicPr>
          <p:nvPr/>
        </p:nvPicPr>
        <p:blipFill>
          <a:blip r:embed="rId3"/>
          <a:stretch>
            <a:fillRect/>
          </a:stretch>
        </p:blipFill>
        <p:spPr>
          <a:xfrm>
            <a:off x="9093060" y="1499170"/>
            <a:ext cx="2939557" cy="4758191"/>
          </a:xfrm>
          <a:prstGeom prst="rect">
            <a:avLst/>
          </a:prstGeom>
        </p:spPr>
      </p:pic>
      <p:pic>
        <p:nvPicPr>
          <p:cNvPr id="3" name="Picture 2" descr="A screenshot of a cell phone&#10;&#10;AI-generated content may be incorrect.">
            <a:extLst>
              <a:ext uri="{FF2B5EF4-FFF2-40B4-BE49-F238E27FC236}">
                <a16:creationId xmlns:a16="http://schemas.microsoft.com/office/drawing/2014/main" id="{E62FB987-0355-ECEA-DEEF-D39A8E857AA9}"/>
              </a:ext>
            </a:extLst>
          </p:cNvPr>
          <p:cNvPicPr>
            <a:picLocks noChangeAspect="1"/>
          </p:cNvPicPr>
          <p:nvPr/>
        </p:nvPicPr>
        <p:blipFill>
          <a:blip r:embed="rId4"/>
          <a:srcRect t="10716" r="452" b="-307"/>
          <a:stretch/>
        </p:blipFill>
        <p:spPr>
          <a:xfrm>
            <a:off x="166129" y="3971321"/>
            <a:ext cx="1756528" cy="2392246"/>
          </a:xfrm>
          <a:prstGeom prst="rect">
            <a:avLst/>
          </a:prstGeom>
        </p:spPr>
      </p:pic>
      <p:sp>
        <p:nvSpPr>
          <p:cNvPr id="6" name="TextBox 5">
            <a:extLst>
              <a:ext uri="{FF2B5EF4-FFF2-40B4-BE49-F238E27FC236}">
                <a16:creationId xmlns:a16="http://schemas.microsoft.com/office/drawing/2014/main" id="{858E9658-B219-11A1-971C-6DBC73736B2D}"/>
              </a:ext>
            </a:extLst>
          </p:cNvPr>
          <p:cNvSpPr txBox="1"/>
          <p:nvPr/>
        </p:nvSpPr>
        <p:spPr>
          <a:xfrm>
            <a:off x="197293" y="3063147"/>
            <a:ext cx="127794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Project developer view</a:t>
            </a:r>
            <a:endParaRPr lang="en-US"/>
          </a:p>
        </p:txBody>
      </p:sp>
      <p:sp>
        <p:nvSpPr>
          <p:cNvPr id="7" name="TextBox 6">
            <a:extLst>
              <a:ext uri="{FF2B5EF4-FFF2-40B4-BE49-F238E27FC236}">
                <a16:creationId xmlns:a16="http://schemas.microsoft.com/office/drawing/2014/main" id="{407ACA33-4CE4-BE7A-195A-DC70FDE05FA4}"/>
              </a:ext>
            </a:extLst>
          </p:cNvPr>
          <p:cNvSpPr txBox="1"/>
          <p:nvPr/>
        </p:nvSpPr>
        <p:spPr>
          <a:xfrm>
            <a:off x="10748752" y="1040903"/>
            <a:ext cx="12779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Admin view</a:t>
            </a:r>
            <a:endParaRPr lang="en-US"/>
          </a:p>
        </p:txBody>
      </p:sp>
    </p:spTree>
    <p:extLst>
      <p:ext uri="{BB962C8B-B14F-4D97-AF65-F5344CB8AC3E}">
        <p14:creationId xmlns:p14="http://schemas.microsoft.com/office/powerpoint/2010/main" val="4141926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A2589-32CD-00CC-2C67-7FE8F01C6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45762-67BC-C47C-622D-7F07C2404066}"/>
              </a:ext>
            </a:extLst>
          </p:cNvPr>
          <p:cNvSpPr>
            <a:spLocks noGrp="1"/>
          </p:cNvSpPr>
          <p:nvPr>
            <p:ph type="title"/>
          </p:nvPr>
        </p:nvSpPr>
        <p:spPr>
          <a:xfrm>
            <a:off x="838200" y="-2104"/>
            <a:ext cx="10910371" cy="1343924"/>
          </a:xfrm>
        </p:spPr>
        <p:txBody>
          <a:bodyPr/>
          <a:lstStyle/>
          <a:p>
            <a:r>
              <a:rPr lang="en-US" dirty="0">
                <a:solidFill>
                  <a:srgbClr val="3C8689"/>
                </a:solidFill>
                <a:ea typeface="Calibri Light"/>
                <a:cs typeface="Calibri Light"/>
              </a:rPr>
              <a:t>Socioeconomic Restoration Partners (SRP)</a:t>
            </a:r>
            <a:endParaRPr lang="en-US" dirty="0">
              <a:solidFill>
                <a:srgbClr val="3C8689"/>
              </a:solidFill>
            </a:endParaRPr>
          </a:p>
        </p:txBody>
      </p:sp>
      <p:sp>
        <p:nvSpPr>
          <p:cNvPr id="4" name="Slide Number Placeholder 3">
            <a:extLst>
              <a:ext uri="{FF2B5EF4-FFF2-40B4-BE49-F238E27FC236}">
                <a16:creationId xmlns:a16="http://schemas.microsoft.com/office/drawing/2014/main" id="{2D6BF66D-A35B-CEBB-EF04-7A32F45A787A}"/>
              </a:ext>
            </a:extLst>
          </p:cNvPr>
          <p:cNvSpPr>
            <a:spLocks noGrp="1"/>
          </p:cNvSpPr>
          <p:nvPr>
            <p:ph type="sldNum" sz="quarter" idx="12"/>
          </p:nvPr>
        </p:nvSpPr>
        <p:spPr/>
        <p:txBody>
          <a:bodyPr/>
          <a:lstStyle/>
          <a:p>
            <a:fld id="{330EA680-D336-4FF7-8B7A-9848BB0A1C32}" type="slidenum">
              <a:rPr lang="en-US" smtClean="0"/>
              <a:t>40</a:t>
            </a:fld>
            <a:endParaRPr lang="en-US"/>
          </a:p>
        </p:txBody>
      </p:sp>
      <p:pic>
        <p:nvPicPr>
          <p:cNvPr id="5" name="Picture 4" descr="A screenshot of a web page&#10;&#10;Description automatically generated">
            <a:extLst>
              <a:ext uri="{FF2B5EF4-FFF2-40B4-BE49-F238E27FC236}">
                <a16:creationId xmlns:a16="http://schemas.microsoft.com/office/drawing/2014/main" id="{72F70632-9F29-041F-F277-1C00C5776393}"/>
              </a:ext>
            </a:extLst>
          </p:cNvPr>
          <p:cNvPicPr>
            <a:picLocks noChangeAspect="1"/>
          </p:cNvPicPr>
          <p:nvPr/>
        </p:nvPicPr>
        <p:blipFill>
          <a:blip r:embed="rId2"/>
          <a:stretch>
            <a:fillRect/>
          </a:stretch>
        </p:blipFill>
        <p:spPr>
          <a:xfrm>
            <a:off x="6095191" y="955914"/>
            <a:ext cx="5925090" cy="4953360"/>
          </a:xfrm>
          <a:prstGeom prst="rect">
            <a:avLst/>
          </a:prstGeom>
        </p:spPr>
      </p:pic>
      <p:sp>
        <p:nvSpPr>
          <p:cNvPr id="7" name="Rectangle: Rounded Corners 6">
            <a:extLst>
              <a:ext uri="{FF2B5EF4-FFF2-40B4-BE49-F238E27FC236}">
                <a16:creationId xmlns:a16="http://schemas.microsoft.com/office/drawing/2014/main" id="{5B29DA86-7A79-1B97-0D1E-F0150323E565}"/>
              </a:ext>
            </a:extLst>
          </p:cNvPr>
          <p:cNvSpPr/>
          <p:nvPr/>
        </p:nvSpPr>
        <p:spPr>
          <a:xfrm>
            <a:off x="6988583" y="3234223"/>
            <a:ext cx="4337582" cy="18416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7">
            <a:extLst>
              <a:ext uri="{FF2B5EF4-FFF2-40B4-BE49-F238E27FC236}">
                <a16:creationId xmlns:a16="http://schemas.microsoft.com/office/drawing/2014/main" id="{0D2A752F-58FD-AC70-08A4-146B75DACF65}"/>
              </a:ext>
            </a:extLst>
          </p:cNvPr>
          <p:cNvSpPr txBox="1"/>
          <p:nvPr/>
        </p:nvSpPr>
        <p:spPr>
          <a:xfrm>
            <a:off x="510715" y="1266353"/>
            <a:ext cx="5314339" cy="43396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200" dirty="0">
                <a:solidFill>
                  <a:srgbClr val="887B56"/>
                </a:solidFill>
                <a:latin typeface="Franklin Gothic Medium"/>
              </a:rPr>
              <a:t>We calculate two totals:</a:t>
            </a:r>
            <a:endParaRPr lang="en-US" dirty="0">
              <a:solidFill>
                <a:srgbClr val="000000"/>
              </a:solidFill>
              <a:latin typeface="Calibri" panose="020F0502020204030204"/>
              <a:cs typeface="Calibri" panose="020F0502020204030204"/>
            </a:endParaRPr>
          </a:p>
          <a:p>
            <a:r>
              <a:rPr lang="en-US" sz="2000" dirty="0">
                <a:solidFill>
                  <a:srgbClr val="887B56"/>
                </a:solidFill>
                <a:latin typeface="Franklin Gothic Medium"/>
              </a:rPr>
              <a:t>1. Overall Total: A simple sum of each category, which may include double counting of the same people in multiple benefit categories - </a:t>
            </a:r>
            <a:r>
              <a:rPr lang="en-US" sz="2000" dirty="0">
                <a:solidFill>
                  <a:srgbClr val="FF0000"/>
                </a:solidFill>
                <a:latin typeface="Franklin Gothic Medium"/>
              </a:rPr>
              <a:t>You don't need to enter the total value on the IMP. This will be calculated by the system automatically</a:t>
            </a:r>
          </a:p>
          <a:p>
            <a:endParaRPr lang="en-US" sz="2000" dirty="0">
              <a:solidFill>
                <a:srgbClr val="887B56"/>
              </a:solidFill>
              <a:latin typeface="Franklin Gothic Medium"/>
            </a:endParaRPr>
          </a:p>
          <a:p>
            <a:r>
              <a:rPr lang="en-US" sz="2000" dirty="0">
                <a:solidFill>
                  <a:srgbClr val="887B56"/>
                </a:solidFill>
                <a:latin typeface="Franklin Gothic Medium"/>
              </a:rPr>
              <a:t>2. Total Unique: A sum that doesn't include double counting, so each restoration partner is only counted once</a:t>
            </a:r>
          </a:p>
          <a:p>
            <a:r>
              <a:rPr lang="en-US" b="1" dirty="0">
                <a:solidFill>
                  <a:srgbClr val="887B56"/>
                </a:solidFill>
                <a:latin typeface="Franklin Gothic Medium"/>
              </a:rPr>
              <a:t>    </a:t>
            </a:r>
          </a:p>
          <a:p>
            <a:r>
              <a:rPr lang="en-US" b="1" dirty="0">
                <a:solidFill>
                  <a:srgbClr val="887B56"/>
                </a:solidFill>
                <a:latin typeface="Franklin Gothic Medium"/>
              </a:rPr>
              <a:t> </a:t>
            </a:r>
            <a:r>
              <a:rPr lang="en-US" dirty="0">
                <a:solidFill>
                  <a:srgbClr val="887B56"/>
                </a:solidFill>
                <a:latin typeface="Franklin Gothic Medium"/>
              </a:rPr>
              <a:t>- For example, 2 SAME people who receive 3 forms of benefits means that Total = 6, Total Unique =2</a:t>
            </a:r>
          </a:p>
        </p:txBody>
      </p:sp>
    </p:spTree>
    <p:extLst>
      <p:ext uri="{BB962C8B-B14F-4D97-AF65-F5344CB8AC3E}">
        <p14:creationId xmlns:p14="http://schemas.microsoft.com/office/powerpoint/2010/main" val="1678835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7084-FD6E-FE56-414D-45BAF0EEB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B65D9-C751-40AE-050C-28FD575F3D5E}"/>
              </a:ext>
            </a:extLst>
          </p:cNvPr>
          <p:cNvSpPr>
            <a:spLocks noGrp="1"/>
          </p:cNvSpPr>
          <p:nvPr>
            <p:ph type="ctrTitle"/>
          </p:nvPr>
        </p:nvSpPr>
        <p:spPr>
          <a:xfrm>
            <a:off x="1524000" y="1122363"/>
            <a:ext cx="9144000" cy="1524613"/>
          </a:xfrm>
        </p:spPr>
        <p:txBody>
          <a:bodyPr/>
          <a:lstStyle/>
          <a:p>
            <a:r>
              <a:rPr lang="en-US" sz="5400" b="1">
                <a:solidFill>
                  <a:srgbClr val="3C8689"/>
                </a:solidFill>
                <a:latin typeface="Franklin Gothic Book"/>
                <a:cs typeface="Calibri Light"/>
              </a:rPr>
              <a:t>Discussion</a:t>
            </a:r>
            <a:endParaRPr lang="en-US"/>
          </a:p>
        </p:txBody>
      </p:sp>
      <p:sp>
        <p:nvSpPr>
          <p:cNvPr id="3" name="Subtitle 2">
            <a:extLst>
              <a:ext uri="{FF2B5EF4-FFF2-40B4-BE49-F238E27FC236}">
                <a16:creationId xmlns:a16="http://schemas.microsoft.com/office/drawing/2014/main" id="{5639588E-A668-E39F-9372-90183E4BFC1B}"/>
              </a:ext>
            </a:extLst>
          </p:cNvPr>
          <p:cNvSpPr>
            <a:spLocks noGrp="1"/>
          </p:cNvSpPr>
          <p:nvPr>
            <p:ph type="subTitle" idx="1"/>
          </p:nvPr>
        </p:nvSpPr>
        <p:spPr>
          <a:xfrm>
            <a:off x="1524000" y="2647243"/>
            <a:ext cx="9144000" cy="1995448"/>
          </a:xfrm>
        </p:spPr>
        <p:txBody>
          <a:bodyPr vert="horz" lIns="91440" tIns="45720" rIns="91440" bIns="45720" rtlCol="0" anchor="t">
            <a:normAutofit/>
          </a:bodyPr>
          <a:lstStyle/>
          <a:p>
            <a:r>
              <a:rPr lang="en-US" sz="3200">
                <a:solidFill>
                  <a:srgbClr val="887B56"/>
                </a:solidFill>
                <a:latin typeface="Franklin Gothic Book"/>
                <a:cs typeface="Calibri"/>
              </a:rPr>
              <a:t>Any questions or concerns?</a:t>
            </a:r>
          </a:p>
          <a:p>
            <a:r>
              <a:rPr lang="en-US" sz="3200">
                <a:solidFill>
                  <a:srgbClr val="887B56"/>
                </a:solidFill>
                <a:latin typeface="Franklin Gothic Book"/>
                <a:cs typeface="Calibri"/>
              </a:rPr>
              <a:t>Follow up training needed?</a:t>
            </a:r>
          </a:p>
        </p:txBody>
      </p:sp>
      <p:pic>
        <p:nvPicPr>
          <p:cNvPr id="6" name="object 4">
            <a:extLst>
              <a:ext uri="{FF2B5EF4-FFF2-40B4-BE49-F238E27FC236}">
                <a16:creationId xmlns:a16="http://schemas.microsoft.com/office/drawing/2014/main" id="{81A32288-DE0D-40A6-24BD-E475027C3F55}"/>
              </a:ext>
            </a:extLst>
          </p:cNvPr>
          <p:cNvPicPr/>
          <p:nvPr/>
        </p:nvPicPr>
        <p:blipFill>
          <a:blip r:embed="rId2" cstate="print"/>
          <a:stretch>
            <a:fillRect/>
          </a:stretch>
        </p:blipFill>
        <p:spPr>
          <a:xfrm>
            <a:off x="11334750" y="6067425"/>
            <a:ext cx="419100" cy="523875"/>
          </a:xfrm>
          <a:prstGeom prst="rect">
            <a:avLst/>
          </a:prstGeom>
        </p:spPr>
      </p:pic>
      <p:sp>
        <p:nvSpPr>
          <p:cNvPr id="4" name="Slide Number Placeholder 3">
            <a:extLst>
              <a:ext uri="{FF2B5EF4-FFF2-40B4-BE49-F238E27FC236}">
                <a16:creationId xmlns:a16="http://schemas.microsoft.com/office/drawing/2014/main" id="{3CEABB71-0F3F-C6BC-9E58-024FFF559469}"/>
              </a:ext>
            </a:extLst>
          </p:cNvPr>
          <p:cNvSpPr>
            <a:spLocks noGrp="1"/>
          </p:cNvSpPr>
          <p:nvPr>
            <p:ph type="sldNum" sz="quarter" idx="12"/>
          </p:nvPr>
        </p:nvSpPr>
        <p:spPr/>
        <p:txBody>
          <a:bodyPr/>
          <a:lstStyle/>
          <a:p>
            <a:fld id="{330EA680-D336-4FF7-8B7A-9848BB0A1C32}" type="slidenum">
              <a:rPr lang="en-US" smtClean="0"/>
              <a:t>41</a:t>
            </a:fld>
            <a:endParaRPr lang="en-US"/>
          </a:p>
        </p:txBody>
      </p:sp>
    </p:spTree>
    <p:extLst>
      <p:ext uri="{BB962C8B-B14F-4D97-AF65-F5344CB8AC3E}">
        <p14:creationId xmlns:p14="http://schemas.microsoft.com/office/powerpoint/2010/main" val="897467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DE28-BF91-CA70-8BA8-0447F4B416D4}"/>
              </a:ext>
            </a:extLst>
          </p:cNvPr>
          <p:cNvSpPr>
            <a:spLocks noGrp="1"/>
          </p:cNvSpPr>
          <p:nvPr>
            <p:ph type="title"/>
          </p:nvPr>
        </p:nvSpPr>
        <p:spPr/>
        <p:txBody>
          <a:bodyPr/>
          <a:lstStyle/>
          <a:p>
            <a:r>
              <a:rPr lang="en-US">
                <a:ea typeface="Calibri Light"/>
                <a:cs typeface="Calibri Light"/>
              </a:rPr>
              <a:t>Polygon</a:t>
            </a:r>
            <a:r>
              <a:rPr lang="en-US" dirty="0">
                <a:ea typeface="Calibri Light"/>
                <a:cs typeface="Calibri Light"/>
              </a:rPr>
              <a:t> Collection &amp; Validation</a:t>
            </a:r>
            <a:r>
              <a:rPr lang="en-US">
                <a:ea typeface="Calibri Light"/>
                <a:cs typeface="Calibri Light"/>
              </a:rPr>
              <a:t> Updates</a:t>
            </a:r>
            <a:endParaRPr lang="en-US"/>
          </a:p>
        </p:txBody>
      </p:sp>
      <p:sp>
        <p:nvSpPr>
          <p:cNvPr id="3" name="Content Placeholder 2">
            <a:extLst>
              <a:ext uri="{FF2B5EF4-FFF2-40B4-BE49-F238E27FC236}">
                <a16:creationId xmlns:a16="http://schemas.microsoft.com/office/drawing/2014/main" id="{85D84EA5-722E-2392-D94D-C3BC9187A22A}"/>
              </a:ext>
            </a:extLst>
          </p:cNvPr>
          <p:cNvSpPr>
            <a:spLocks noGrp="1"/>
          </p:cNvSpPr>
          <p:nvPr>
            <p:ph idx="1"/>
          </p:nvPr>
        </p:nvSpPr>
        <p:spPr>
          <a:xfrm>
            <a:off x="838200" y="1589768"/>
            <a:ext cx="9750531" cy="4351338"/>
          </a:xfrm>
        </p:spPr>
        <p:txBody>
          <a:bodyPr vert="horz" lIns="91440" tIns="45720" rIns="91440" bIns="45720" rtlCol="0" anchor="t">
            <a:normAutofit/>
          </a:bodyPr>
          <a:lstStyle/>
          <a:p>
            <a:r>
              <a:rPr lang="en-US" sz="2000" dirty="0">
                <a:ea typeface="Calibri"/>
                <a:cs typeface="Calibri"/>
              </a:rPr>
              <a:t>Site page - "Check polygons" runs polygons through 9 different tests</a:t>
            </a:r>
            <a:endParaRPr lang="en-US" sz="2000" dirty="0"/>
          </a:p>
          <a:p>
            <a:r>
              <a:rPr lang="en-US" sz="2000" dirty="0">
                <a:ea typeface="Calibri"/>
                <a:cs typeface="Calibri"/>
              </a:rPr>
              <a:t>Notification model for polygon upload and validation checks/fixes</a:t>
            </a:r>
            <a:endParaRPr lang="en-US" sz="2000"/>
          </a:p>
          <a:p>
            <a:r>
              <a:rPr lang="en-US" sz="2000" dirty="0">
                <a:ea typeface="Calibri"/>
                <a:cs typeface="Calibri"/>
              </a:rPr>
              <a:t>Clearer error messaging for polygons that can't be uploaded</a:t>
            </a:r>
          </a:p>
          <a:p>
            <a:r>
              <a:rPr lang="en-US" sz="2000" dirty="0">
                <a:ea typeface="Calibri"/>
                <a:cs typeface="Calibri"/>
              </a:rPr>
              <a:t>Sending weekly polygon emails with any updates on geometry or status for any polygons in your project</a:t>
            </a:r>
          </a:p>
          <a:p>
            <a:endParaRPr lang="en-US" sz="2000">
              <a:ea typeface="Calibri"/>
              <a:cs typeface="Calibri"/>
            </a:endParaRPr>
          </a:p>
        </p:txBody>
      </p:sp>
      <p:sp>
        <p:nvSpPr>
          <p:cNvPr id="4" name="Slide Number Placeholder 3">
            <a:extLst>
              <a:ext uri="{FF2B5EF4-FFF2-40B4-BE49-F238E27FC236}">
                <a16:creationId xmlns:a16="http://schemas.microsoft.com/office/drawing/2014/main" id="{8C405E80-FDAE-03CB-5C21-CD6337303471}"/>
              </a:ext>
            </a:extLst>
          </p:cNvPr>
          <p:cNvSpPr>
            <a:spLocks noGrp="1"/>
          </p:cNvSpPr>
          <p:nvPr>
            <p:ph type="sldNum" sz="quarter" idx="12"/>
          </p:nvPr>
        </p:nvSpPr>
        <p:spPr/>
        <p:txBody>
          <a:bodyPr/>
          <a:lstStyle/>
          <a:p>
            <a:fld id="{330EA680-D336-4FF7-8B7A-9848BB0A1C32}" type="slidenum">
              <a:rPr lang="en-US" smtClean="0"/>
              <a:t>5</a:t>
            </a:fld>
            <a:endParaRPr lang="en-US"/>
          </a:p>
        </p:txBody>
      </p:sp>
      <p:pic>
        <p:nvPicPr>
          <p:cNvPr id="5" name="Picture 4" descr="A screenshot of a map&#10;&#10;AI-generated content may be incorrect.">
            <a:extLst>
              <a:ext uri="{FF2B5EF4-FFF2-40B4-BE49-F238E27FC236}">
                <a16:creationId xmlns:a16="http://schemas.microsoft.com/office/drawing/2014/main" id="{B3BE48DF-1121-9B17-4F81-B318FF6EC502}"/>
              </a:ext>
            </a:extLst>
          </p:cNvPr>
          <p:cNvPicPr>
            <a:picLocks noChangeAspect="1"/>
          </p:cNvPicPr>
          <p:nvPr/>
        </p:nvPicPr>
        <p:blipFill>
          <a:blip r:embed="rId2"/>
          <a:stretch>
            <a:fillRect/>
          </a:stretch>
        </p:blipFill>
        <p:spPr>
          <a:xfrm>
            <a:off x="838210" y="3501601"/>
            <a:ext cx="6573672" cy="3171919"/>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DFC72BB0-9F71-31B8-4F0C-DC5499814D6F}"/>
              </a:ext>
            </a:extLst>
          </p:cNvPr>
          <p:cNvPicPr>
            <a:picLocks noChangeAspect="1"/>
          </p:cNvPicPr>
          <p:nvPr/>
        </p:nvPicPr>
        <p:blipFill>
          <a:blip r:embed="rId3"/>
          <a:srcRect t="10716" r="452" b="-307"/>
          <a:stretch/>
        </p:blipFill>
        <p:spPr>
          <a:xfrm>
            <a:off x="8185956" y="3663463"/>
            <a:ext cx="2046815" cy="2888150"/>
          </a:xfrm>
          <a:prstGeom prst="rect">
            <a:avLst/>
          </a:prstGeom>
        </p:spPr>
      </p:pic>
    </p:spTree>
    <p:extLst>
      <p:ext uri="{BB962C8B-B14F-4D97-AF65-F5344CB8AC3E}">
        <p14:creationId xmlns:p14="http://schemas.microsoft.com/office/powerpoint/2010/main" val="305108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A790-C67E-01FE-9372-0D7FA1AF67D4}"/>
              </a:ext>
            </a:extLst>
          </p:cNvPr>
          <p:cNvSpPr>
            <a:spLocks noGrp="1"/>
          </p:cNvSpPr>
          <p:nvPr>
            <p:ph type="title"/>
          </p:nvPr>
        </p:nvSpPr>
        <p:spPr/>
        <p:txBody>
          <a:bodyPr/>
          <a:lstStyle/>
          <a:p>
            <a:r>
              <a:rPr lang="en-US">
                <a:ea typeface="Calibri Light"/>
                <a:cs typeface="Calibri Light"/>
              </a:rPr>
              <a:t>Species Updates</a:t>
            </a:r>
            <a:endParaRPr lang="en-US"/>
          </a:p>
        </p:txBody>
      </p:sp>
      <p:sp>
        <p:nvSpPr>
          <p:cNvPr id="3" name="Content Placeholder 2">
            <a:extLst>
              <a:ext uri="{FF2B5EF4-FFF2-40B4-BE49-F238E27FC236}">
                <a16:creationId xmlns:a16="http://schemas.microsoft.com/office/drawing/2014/main" id="{3DE68CAC-4C43-6FF0-A685-C666F3C47BEA}"/>
              </a:ext>
            </a:extLst>
          </p:cNvPr>
          <p:cNvSpPr>
            <a:spLocks noGrp="1"/>
          </p:cNvSpPr>
          <p:nvPr>
            <p:ph idx="1"/>
          </p:nvPr>
        </p:nvSpPr>
        <p:spPr>
          <a:xfrm>
            <a:off x="838200" y="1520825"/>
            <a:ext cx="10591800" cy="1629910"/>
          </a:xfrm>
        </p:spPr>
        <p:txBody>
          <a:bodyPr vert="horz" lIns="91440" tIns="45720" rIns="91440" bIns="45720" rtlCol="0" anchor="t">
            <a:normAutofit/>
          </a:bodyPr>
          <a:lstStyle/>
          <a:p>
            <a:r>
              <a:rPr lang="en-US">
                <a:ea typeface="Calibri"/>
                <a:cs typeface="Calibri"/>
              </a:rPr>
              <a:t>Added taxonomic backbone in late 2024; standardizing species data to better understand progress and impact across PPC portfolio</a:t>
            </a:r>
          </a:p>
          <a:p>
            <a:r>
              <a:rPr lang="en-US">
                <a:ea typeface="Calibri"/>
                <a:cs typeface="Calibri"/>
              </a:rPr>
              <a:t>New species interface for establishment and reporting</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9507EAA-122F-5543-BD05-C49CEA2EF00E}"/>
              </a:ext>
            </a:extLst>
          </p:cNvPr>
          <p:cNvSpPr>
            <a:spLocks noGrp="1"/>
          </p:cNvSpPr>
          <p:nvPr>
            <p:ph type="sldNum" sz="quarter" idx="12"/>
          </p:nvPr>
        </p:nvSpPr>
        <p:spPr/>
        <p:txBody>
          <a:bodyPr/>
          <a:lstStyle/>
          <a:p>
            <a:fld id="{330EA680-D336-4FF7-8B7A-9848BB0A1C32}" type="slidenum">
              <a:rPr lang="en-US" smtClean="0"/>
              <a:t>6</a:t>
            </a:fld>
            <a:endParaRPr lang="en-US"/>
          </a:p>
        </p:txBody>
      </p:sp>
      <p:pic>
        <p:nvPicPr>
          <p:cNvPr id="5" name="Picture 4" descr="A screenshot of a report&#10;&#10;AI-generated content may be incorrect.">
            <a:extLst>
              <a:ext uri="{FF2B5EF4-FFF2-40B4-BE49-F238E27FC236}">
                <a16:creationId xmlns:a16="http://schemas.microsoft.com/office/drawing/2014/main" id="{E4A776BD-D8B5-293A-D53A-1FA60D8441FE}"/>
              </a:ext>
            </a:extLst>
          </p:cNvPr>
          <p:cNvPicPr>
            <a:picLocks noChangeAspect="1"/>
          </p:cNvPicPr>
          <p:nvPr/>
        </p:nvPicPr>
        <p:blipFill>
          <a:blip r:embed="rId2"/>
          <a:stretch>
            <a:fillRect/>
          </a:stretch>
        </p:blipFill>
        <p:spPr>
          <a:xfrm>
            <a:off x="0" y="3042004"/>
            <a:ext cx="12235543" cy="4115907"/>
          </a:xfrm>
          <a:prstGeom prst="rect">
            <a:avLst/>
          </a:prstGeom>
        </p:spPr>
      </p:pic>
    </p:spTree>
    <p:extLst>
      <p:ext uri="{BB962C8B-B14F-4D97-AF65-F5344CB8AC3E}">
        <p14:creationId xmlns:p14="http://schemas.microsoft.com/office/powerpoint/2010/main" val="8150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B23E-1B0E-98D0-6E86-A5D5E0E79CE0}"/>
              </a:ext>
            </a:extLst>
          </p:cNvPr>
          <p:cNvSpPr>
            <a:spLocks noGrp="1"/>
          </p:cNvSpPr>
          <p:nvPr>
            <p:ph type="title"/>
          </p:nvPr>
        </p:nvSpPr>
        <p:spPr/>
        <p:txBody>
          <a:bodyPr/>
          <a:lstStyle/>
          <a:p>
            <a:r>
              <a:rPr lang="en-US">
                <a:ea typeface="Calibri Light"/>
                <a:cs typeface="Calibri Light"/>
              </a:rPr>
              <a:t>Species Labels</a:t>
            </a:r>
            <a:endParaRPr lang="en-US"/>
          </a:p>
        </p:txBody>
      </p:sp>
      <p:sp>
        <p:nvSpPr>
          <p:cNvPr id="3" name="Content Placeholder 2">
            <a:extLst>
              <a:ext uri="{FF2B5EF4-FFF2-40B4-BE49-F238E27FC236}">
                <a16:creationId xmlns:a16="http://schemas.microsoft.com/office/drawing/2014/main" id="{5A335E3E-771C-DAA8-0B41-D5E662336E8F}"/>
              </a:ext>
            </a:extLst>
          </p:cNvPr>
          <p:cNvSpPr>
            <a:spLocks noGrp="1"/>
          </p:cNvSpPr>
          <p:nvPr>
            <p:ph idx="1"/>
          </p:nvPr>
        </p:nvSpPr>
        <p:spPr>
          <a:xfrm>
            <a:off x="838200" y="1825625"/>
            <a:ext cx="3461524" cy="4351338"/>
          </a:xfrm>
        </p:spPr>
        <p:txBody>
          <a:bodyPr vert="horz" lIns="91440" tIns="45720" rIns="91440" bIns="45720" rtlCol="0" anchor="t">
            <a:normAutofit/>
          </a:bodyPr>
          <a:lstStyle/>
          <a:p>
            <a:r>
              <a:rPr lang="en-US">
                <a:ea typeface="Calibri"/>
                <a:cs typeface="Calibri"/>
              </a:rPr>
              <a:t>To help with QA and matching species to our database, we've added labels for species added outside of establishment, and non-scientific names</a:t>
            </a:r>
          </a:p>
        </p:txBody>
      </p:sp>
      <p:sp>
        <p:nvSpPr>
          <p:cNvPr id="4" name="Slide Number Placeholder 3">
            <a:extLst>
              <a:ext uri="{FF2B5EF4-FFF2-40B4-BE49-F238E27FC236}">
                <a16:creationId xmlns:a16="http://schemas.microsoft.com/office/drawing/2014/main" id="{1587CD5D-3AEA-84BD-38E6-F5A1CE7CD371}"/>
              </a:ext>
            </a:extLst>
          </p:cNvPr>
          <p:cNvSpPr>
            <a:spLocks noGrp="1"/>
          </p:cNvSpPr>
          <p:nvPr>
            <p:ph type="sldNum" sz="quarter" idx="12"/>
          </p:nvPr>
        </p:nvSpPr>
        <p:spPr/>
        <p:txBody>
          <a:bodyPr/>
          <a:lstStyle/>
          <a:p>
            <a:fld id="{330EA680-D336-4FF7-8B7A-9848BB0A1C32}" type="slidenum">
              <a:rPr lang="en-US" smtClean="0"/>
              <a:t>7</a:t>
            </a:fld>
            <a:endParaRPr lang="en-US"/>
          </a:p>
        </p:txBody>
      </p:sp>
      <p:pic>
        <p:nvPicPr>
          <p:cNvPr id="5" name="Picture 4" descr="A screenshot of a computer&#10;&#10;AI-generated content may be incorrect.">
            <a:extLst>
              <a:ext uri="{FF2B5EF4-FFF2-40B4-BE49-F238E27FC236}">
                <a16:creationId xmlns:a16="http://schemas.microsoft.com/office/drawing/2014/main" id="{F90E42AE-AC58-7FAD-A6C9-5FB0F4EF8437}"/>
              </a:ext>
            </a:extLst>
          </p:cNvPr>
          <p:cNvPicPr>
            <a:picLocks noChangeAspect="1"/>
          </p:cNvPicPr>
          <p:nvPr/>
        </p:nvPicPr>
        <p:blipFill>
          <a:blip r:embed="rId2"/>
          <a:stretch>
            <a:fillRect/>
          </a:stretch>
        </p:blipFill>
        <p:spPr>
          <a:xfrm>
            <a:off x="4552106" y="1609424"/>
            <a:ext cx="7524750" cy="4352925"/>
          </a:xfrm>
          <a:prstGeom prst="rect">
            <a:avLst/>
          </a:prstGeom>
        </p:spPr>
      </p:pic>
    </p:spTree>
    <p:extLst>
      <p:ext uri="{BB962C8B-B14F-4D97-AF65-F5344CB8AC3E}">
        <p14:creationId xmlns:p14="http://schemas.microsoft.com/office/powerpoint/2010/main" val="267798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EAC9-E707-148F-A0F4-7ADE843AD196}"/>
              </a:ext>
            </a:extLst>
          </p:cNvPr>
          <p:cNvSpPr>
            <a:spLocks noGrp="1"/>
          </p:cNvSpPr>
          <p:nvPr>
            <p:ph type="title"/>
          </p:nvPr>
        </p:nvSpPr>
        <p:spPr/>
        <p:txBody>
          <a:bodyPr/>
          <a:lstStyle/>
          <a:p>
            <a:r>
              <a:rPr lang="en-US">
                <a:ea typeface="Calibri Light"/>
                <a:cs typeface="Calibri Light"/>
              </a:rPr>
              <a:t>Progress &amp; Goals Graphs</a:t>
            </a:r>
            <a:endParaRPr lang="en-US"/>
          </a:p>
        </p:txBody>
      </p:sp>
      <p:pic>
        <p:nvPicPr>
          <p:cNvPr id="5" name="Content Placeholder 4" descr="A graph with numbers and lines&#10;&#10;AI-generated content may be incorrect.">
            <a:extLst>
              <a:ext uri="{FF2B5EF4-FFF2-40B4-BE49-F238E27FC236}">
                <a16:creationId xmlns:a16="http://schemas.microsoft.com/office/drawing/2014/main" id="{7C427A7C-06D2-DE66-5104-FEF46A34845D}"/>
              </a:ext>
            </a:extLst>
          </p:cNvPr>
          <p:cNvPicPr>
            <a:picLocks noGrp="1" noChangeAspect="1"/>
          </p:cNvPicPr>
          <p:nvPr>
            <p:ph idx="1"/>
          </p:nvPr>
        </p:nvPicPr>
        <p:blipFill>
          <a:blip r:embed="rId2"/>
          <a:stretch>
            <a:fillRect/>
          </a:stretch>
        </p:blipFill>
        <p:spPr>
          <a:xfrm>
            <a:off x="5251752" y="2444317"/>
            <a:ext cx="6096000" cy="3556637"/>
          </a:xfrm>
        </p:spPr>
      </p:pic>
      <p:sp>
        <p:nvSpPr>
          <p:cNvPr id="4" name="Slide Number Placeholder 3">
            <a:extLst>
              <a:ext uri="{FF2B5EF4-FFF2-40B4-BE49-F238E27FC236}">
                <a16:creationId xmlns:a16="http://schemas.microsoft.com/office/drawing/2014/main" id="{4123DF2D-5E4E-E38D-93DD-A4B46BA8D78C}"/>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8" name="Content Placeholder 2">
            <a:extLst>
              <a:ext uri="{FF2B5EF4-FFF2-40B4-BE49-F238E27FC236}">
                <a16:creationId xmlns:a16="http://schemas.microsoft.com/office/drawing/2014/main" id="{241D0101-FA52-7012-ED64-C12CF765CBE6}"/>
              </a:ext>
            </a:extLst>
          </p:cNvPr>
          <p:cNvSpPr txBox="1">
            <a:spLocks/>
          </p:cNvSpPr>
          <p:nvPr/>
        </p:nvSpPr>
        <p:spPr>
          <a:xfrm>
            <a:off x="838200" y="1859744"/>
            <a:ext cx="3882330" cy="43172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We've updated the "Progress &amp; Goals" tab on project and site pages to visually represent restoration progress over the project's lifecycle </a:t>
            </a:r>
          </a:p>
        </p:txBody>
      </p:sp>
      <p:pic>
        <p:nvPicPr>
          <p:cNvPr id="3" name="Picture 2">
            <a:extLst>
              <a:ext uri="{FF2B5EF4-FFF2-40B4-BE49-F238E27FC236}">
                <a16:creationId xmlns:a16="http://schemas.microsoft.com/office/drawing/2014/main" id="{ADEB5371-1568-2662-2439-CB1E3C7E99BB}"/>
              </a:ext>
            </a:extLst>
          </p:cNvPr>
          <p:cNvPicPr>
            <a:picLocks noChangeAspect="1"/>
          </p:cNvPicPr>
          <p:nvPr/>
        </p:nvPicPr>
        <p:blipFill>
          <a:blip r:embed="rId3"/>
          <a:stretch>
            <a:fillRect/>
          </a:stretch>
        </p:blipFill>
        <p:spPr>
          <a:xfrm>
            <a:off x="6367004" y="1442226"/>
            <a:ext cx="4319139" cy="829996"/>
          </a:xfrm>
          <a:prstGeom prst="rect">
            <a:avLst/>
          </a:prstGeom>
        </p:spPr>
      </p:pic>
    </p:spTree>
    <p:extLst>
      <p:ext uri="{BB962C8B-B14F-4D97-AF65-F5344CB8AC3E}">
        <p14:creationId xmlns:p14="http://schemas.microsoft.com/office/powerpoint/2010/main" val="3239682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9758-54D3-95FA-2C48-787E126066E3}"/>
              </a:ext>
            </a:extLst>
          </p:cNvPr>
          <p:cNvSpPr>
            <a:spLocks noGrp="1"/>
          </p:cNvSpPr>
          <p:nvPr>
            <p:ph type="title"/>
          </p:nvPr>
        </p:nvSpPr>
        <p:spPr/>
        <p:txBody>
          <a:bodyPr/>
          <a:lstStyle/>
          <a:p>
            <a:r>
              <a:rPr lang="en-US">
                <a:ea typeface="Calibri Light"/>
                <a:cs typeface="Calibri Light"/>
              </a:rPr>
              <a:t>Info Icons on Hectares &amp; Trees Metrics</a:t>
            </a:r>
            <a:endParaRPr lang="en-US"/>
          </a:p>
        </p:txBody>
      </p:sp>
      <p:sp>
        <p:nvSpPr>
          <p:cNvPr id="3" name="Content Placeholder 2">
            <a:extLst>
              <a:ext uri="{FF2B5EF4-FFF2-40B4-BE49-F238E27FC236}">
                <a16:creationId xmlns:a16="http://schemas.microsoft.com/office/drawing/2014/main" id="{33A8E3D1-046D-4F36-6235-8FEB1D1CB54C}"/>
              </a:ext>
            </a:extLst>
          </p:cNvPr>
          <p:cNvSpPr>
            <a:spLocks noGrp="1"/>
          </p:cNvSpPr>
          <p:nvPr>
            <p:ph idx="1"/>
          </p:nvPr>
        </p:nvSpPr>
        <p:spPr>
          <a:xfrm>
            <a:off x="838200" y="1825625"/>
            <a:ext cx="11005457" cy="1118281"/>
          </a:xfrm>
        </p:spPr>
        <p:txBody>
          <a:bodyPr vert="horz" lIns="91440" tIns="45720" rIns="91440" bIns="45720" rtlCol="0" anchor="t">
            <a:normAutofit/>
          </a:bodyPr>
          <a:lstStyle/>
          <a:p>
            <a:r>
              <a:rPr lang="en-US">
                <a:ea typeface="Calibri"/>
                <a:cs typeface="Calibri"/>
              </a:rPr>
              <a:t>We've added info buttons with a brief explanation of hectares and trees metrics within "Progress &amp; Goals" sections on project and site pages</a:t>
            </a:r>
            <a:endParaRPr lang="en-US"/>
          </a:p>
        </p:txBody>
      </p:sp>
      <p:sp>
        <p:nvSpPr>
          <p:cNvPr id="4" name="Slide Number Placeholder 3">
            <a:extLst>
              <a:ext uri="{FF2B5EF4-FFF2-40B4-BE49-F238E27FC236}">
                <a16:creationId xmlns:a16="http://schemas.microsoft.com/office/drawing/2014/main" id="{5F485668-36B4-DD86-D2F0-23094869CCFC}"/>
              </a:ext>
            </a:extLst>
          </p:cNvPr>
          <p:cNvSpPr>
            <a:spLocks noGrp="1"/>
          </p:cNvSpPr>
          <p:nvPr>
            <p:ph type="sldNum" sz="quarter" idx="12"/>
          </p:nvPr>
        </p:nvSpPr>
        <p:spPr/>
        <p:txBody>
          <a:bodyPr/>
          <a:lstStyle/>
          <a:p>
            <a:fld id="{330EA680-D336-4FF7-8B7A-9848BB0A1C32}" type="slidenum">
              <a:rPr lang="en-US" smtClean="0"/>
              <a:t>9</a:t>
            </a:fld>
            <a:endParaRPr lang="en-US"/>
          </a:p>
        </p:txBody>
      </p:sp>
      <p:pic>
        <p:nvPicPr>
          <p:cNvPr id="5" name="Picture 4" descr="A screenshot of a computer&#10;&#10;AI-generated content may be incorrect.">
            <a:extLst>
              <a:ext uri="{FF2B5EF4-FFF2-40B4-BE49-F238E27FC236}">
                <a16:creationId xmlns:a16="http://schemas.microsoft.com/office/drawing/2014/main" id="{53B0B3AA-A1A0-2F77-B431-4684470DFA4E}"/>
              </a:ext>
            </a:extLst>
          </p:cNvPr>
          <p:cNvPicPr>
            <a:picLocks noChangeAspect="1"/>
          </p:cNvPicPr>
          <p:nvPr/>
        </p:nvPicPr>
        <p:blipFill>
          <a:blip r:embed="rId2"/>
          <a:stretch>
            <a:fillRect/>
          </a:stretch>
        </p:blipFill>
        <p:spPr>
          <a:xfrm>
            <a:off x="0" y="3232619"/>
            <a:ext cx="12192000" cy="2461048"/>
          </a:xfrm>
          <a:prstGeom prst="rect">
            <a:avLst/>
          </a:prstGeom>
        </p:spPr>
      </p:pic>
    </p:spTree>
    <p:extLst>
      <p:ext uri="{BB962C8B-B14F-4D97-AF65-F5344CB8AC3E}">
        <p14:creationId xmlns:p14="http://schemas.microsoft.com/office/powerpoint/2010/main" val="66653849"/>
      </p:ext>
    </p:extLst>
  </p:cSld>
  <p:clrMapOvr>
    <a:masterClrMapping/>
  </p:clrMapOvr>
</p:sld>
</file>

<file path=ppt/theme/theme1.xml><?xml version="1.0" encoding="utf-8"?>
<a:theme xmlns:a="http://schemas.openxmlformats.org/drawingml/2006/main" name="office theme">
  <a:themeElements>
    <a:clrScheme name="CI Slides">
      <a:dk1>
        <a:srgbClr val="60583D"/>
      </a:dk1>
      <a:lt1>
        <a:srgbClr val="FFFFFF"/>
      </a:lt1>
      <a:dk2>
        <a:srgbClr val="60583D"/>
      </a:dk2>
      <a:lt2>
        <a:srgbClr val="CEDBE6"/>
      </a:lt2>
      <a:accent1>
        <a:srgbClr val="3C8589"/>
      </a:accent1>
      <a:accent2>
        <a:srgbClr val="4CA0AB"/>
      </a:accent2>
      <a:accent3>
        <a:srgbClr val="75BDA7"/>
      </a:accent3>
      <a:accent4>
        <a:srgbClr val="7A8C8E"/>
      </a:accent4>
      <a:accent5>
        <a:srgbClr val="84ACB6"/>
      </a:accent5>
      <a:accent6>
        <a:srgbClr val="2683C6"/>
      </a:accent6>
      <a:hlink>
        <a:srgbClr val="3E8F93"/>
      </a:hlink>
      <a:folHlink>
        <a:srgbClr val="877B5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I Slides">
      <a:dk1>
        <a:srgbClr val="60583D"/>
      </a:dk1>
      <a:lt1>
        <a:srgbClr val="FFFFFF"/>
      </a:lt1>
      <a:dk2>
        <a:srgbClr val="60583D"/>
      </a:dk2>
      <a:lt2>
        <a:srgbClr val="CEDBE6"/>
      </a:lt2>
      <a:accent1>
        <a:srgbClr val="3C8589"/>
      </a:accent1>
      <a:accent2>
        <a:srgbClr val="4CA0AB"/>
      </a:accent2>
      <a:accent3>
        <a:srgbClr val="75BDA7"/>
      </a:accent3>
      <a:accent4>
        <a:srgbClr val="7A8C8E"/>
      </a:accent4>
      <a:accent5>
        <a:srgbClr val="84ACB6"/>
      </a:accent5>
      <a:accent6>
        <a:srgbClr val="2683C6"/>
      </a:accent6>
      <a:hlink>
        <a:srgbClr val="3E8F93"/>
      </a:hlink>
      <a:folHlink>
        <a:srgbClr val="877B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f57df1ab-6810-4fa8-9caa-de92a9b262c5" xsi:nil="true"/>
    <lcf76f155ced4ddcb4097134ff3c332f xmlns="889f711e-a49b-4ad8-be75-f1ee99829d9e">
      <Terms xmlns="http://schemas.microsoft.com/office/infopath/2007/PartnerControls"/>
    </lcf76f155ced4ddcb4097134ff3c332f>
    <SharedWithUsers xmlns="63f81fd2-2805-468b-89fb-e4d2945f536b">
      <UserInfo>
        <DisplayName>Tirian Mink</DisplayName>
        <AccountId>152</AccountId>
        <AccountType/>
      </UserInfo>
      <UserInfo>
        <DisplayName>Simon Badcock</DisplayName>
        <AccountId>22</AccountId>
        <AccountType/>
      </UserInfo>
      <UserInfo>
        <DisplayName>Juliana Chapel</DisplayName>
        <AccountId>23</AccountId>
        <AccountType/>
      </UserInfo>
      <UserInfo>
        <DisplayName>Yulan Lu</DisplayName>
        <AccountId>183</AccountId>
        <AccountType/>
      </UserInfo>
      <UserInfo>
        <DisplayName>Isabel Hillman</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685F92FA7CBC4FB773E5A345C4C06E" ma:contentTypeVersion="20" ma:contentTypeDescription="Create a new document." ma:contentTypeScope="" ma:versionID="999a13a4d79d4621daf8439764b134c5">
  <xsd:schema xmlns:xsd="http://www.w3.org/2001/XMLSchema" xmlns:xs="http://www.w3.org/2001/XMLSchema" xmlns:p="http://schemas.microsoft.com/office/2006/metadata/properties" xmlns:ns1="http://schemas.microsoft.com/sharepoint/v3" xmlns:ns2="889f711e-a49b-4ad8-be75-f1ee99829d9e" xmlns:ns3="63f81fd2-2805-468b-89fb-e4d2945f536b" xmlns:ns4="f57df1ab-6810-4fa8-9caa-de92a9b262c5" targetNamespace="http://schemas.microsoft.com/office/2006/metadata/properties" ma:root="true" ma:fieldsID="25959e14981b280046c0c7e22916651c" ns1:_="" ns2:_="" ns3:_="" ns4:_="">
    <xsd:import namespace="http://schemas.microsoft.com/sharepoint/v3"/>
    <xsd:import namespace="889f711e-a49b-4ad8-be75-f1ee99829d9e"/>
    <xsd:import namespace="63f81fd2-2805-468b-89fb-e4d2945f536b"/>
    <xsd:import namespace="f57df1ab-6810-4fa8-9caa-de92a9b262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9f711e-a49b-4ad8-be75-f1ee99829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d17aa33-7277-4207-9add-0662151dba18"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f81fd2-2805-468b-89fb-e4d2945f53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7df1ab-6810-4fa8-9caa-de92a9b262c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89150901-f33c-4f2e-8566-9e755d29178c}" ma:internalName="TaxCatchAll" ma:showField="CatchAllData" ma:web="63f81fd2-2805-468b-89fb-e4d2945f53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F56328-DCC8-4FC4-87B6-5B780AE641A8}">
  <ds:schemaRefs>
    <ds:schemaRef ds:uri="http://schemas.microsoft.com/office/2006/metadata/properties"/>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f57df1ab-6810-4fa8-9caa-de92a9b262c5"/>
    <ds:schemaRef ds:uri="63f81fd2-2805-468b-89fb-e4d2945f536b"/>
    <ds:schemaRef ds:uri="889f711e-a49b-4ad8-be75-f1ee99829d9e"/>
    <ds:schemaRef ds:uri="http://schemas.microsoft.com/sharepoint/v3"/>
    <ds:schemaRef ds:uri="http://www.w3.org/XML/1998/namespace"/>
    <ds:schemaRef ds:uri="http://purl.org/dc/elements/1.1/"/>
  </ds:schemaRefs>
</ds:datastoreItem>
</file>

<file path=customXml/itemProps2.xml><?xml version="1.0" encoding="utf-8"?>
<ds:datastoreItem xmlns:ds="http://schemas.openxmlformats.org/officeDocument/2006/customXml" ds:itemID="{DF0B0044-F338-4022-A68D-DBA6DB4AF60E}">
  <ds:schemaRefs>
    <ds:schemaRef ds:uri="http://schemas.microsoft.com/sharepoint/v3/contenttype/forms"/>
  </ds:schemaRefs>
</ds:datastoreItem>
</file>

<file path=customXml/itemProps3.xml><?xml version="1.0" encoding="utf-8"?>
<ds:datastoreItem xmlns:ds="http://schemas.openxmlformats.org/officeDocument/2006/customXml" ds:itemID="{E7146645-95E7-48E4-A4F7-103117AEDE4B}">
  <ds:schemaRefs>
    <ds:schemaRef ds:uri="63f81fd2-2805-468b-89fb-e4d2945f536b"/>
    <ds:schemaRef ds:uri="889f711e-a49b-4ad8-be75-f1ee99829d9e"/>
    <ds:schemaRef ds:uri="f57df1ab-6810-4fa8-9caa-de92a9b262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2657</Words>
  <Application>Microsoft Office PowerPoint</Application>
  <PresentationFormat>Widescreen</PresentationFormat>
  <Paragraphs>312</Paragraphs>
  <Slides>41</Slides>
  <Notes>2</Notes>
  <HiddenSlides>2</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Office Theme</vt:lpstr>
      <vt:lpstr>PPC Monitoring Refresher</vt:lpstr>
      <vt:lpstr>Agenda:</vt:lpstr>
      <vt:lpstr>The Integrated Monitoring Platform (IMP)/Terramatch</vt:lpstr>
      <vt:lpstr>Polygon Collection &amp; Validation (2024 Updates)</vt:lpstr>
      <vt:lpstr>Polygon Collection &amp; Validation Updates</vt:lpstr>
      <vt:lpstr>Species Updates</vt:lpstr>
      <vt:lpstr>Species Labels</vt:lpstr>
      <vt:lpstr>Progress &amp; Goals Graphs</vt:lpstr>
      <vt:lpstr>Info Icons on Hectares &amp; Trees Metrics</vt:lpstr>
      <vt:lpstr>IMP – Updates Underway This Year</vt:lpstr>
      <vt:lpstr>Monitoring Timelines</vt:lpstr>
      <vt:lpstr>PowerPoint Presentation</vt:lpstr>
      <vt:lpstr>Timeline Reminders  - Shapefiles</vt:lpstr>
      <vt:lpstr>Timeline Reminders – Tree Monitoring Baselines</vt:lpstr>
      <vt:lpstr>Timeline Reminders – Tree Monitoring at Year 2.5</vt:lpstr>
      <vt:lpstr>Timeline Reminders – Socioeconomic Data</vt:lpstr>
      <vt:lpstr>Tree and Seed Planting – Including Infill Planting</vt:lpstr>
      <vt:lpstr>Estimating Rates of ANR</vt:lpstr>
      <vt:lpstr>Tree Monitoring – Year 2.5</vt:lpstr>
      <vt:lpstr>Create Your Own Kobo Account</vt:lpstr>
      <vt:lpstr>Correcting Your Own Data</vt:lpstr>
      <vt:lpstr>Correcting Your Own Data</vt:lpstr>
      <vt:lpstr>Refresher – Tree Monitoring</vt:lpstr>
      <vt:lpstr>Special Considerations for Year 2.5 Monitoring</vt:lpstr>
      <vt:lpstr>Place plots – generate GPS coordinates </vt:lpstr>
      <vt:lpstr>Special Considerations for Monitoring ANR</vt:lpstr>
      <vt:lpstr>Special Considerations for Areas with Slow Growing Natural Regeneration</vt:lpstr>
      <vt:lpstr>Common Mistakes and How to Correct Them</vt:lpstr>
      <vt:lpstr>1. Incorrect Site ID </vt:lpstr>
      <vt:lpstr>2. Incorrect Plot ID</vt:lpstr>
      <vt:lpstr>3. Photos not showing enough landscape</vt:lpstr>
      <vt:lpstr>4. Scientific names not used</vt:lpstr>
      <vt:lpstr>5. No resampling when necessary (3x3m plot)</vt:lpstr>
      <vt:lpstr>6. Missing tree count/name/type or resampling count</vt:lpstr>
      <vt:lpstr>7. PLANTED trees entered in wrong sections</vt:lpstr>
      <vt:lpstr>8. Missing one or more required information </vt:lpstr>
      <vt:lpstr>Socioeconomic Data</vt:lpstr>
      <vt:lpstr>Disaggregation in Socioeconomic Data</vt:lpstr>
      <vt:lpstr>Socioeconomic Restoration Partners (SRP)</vt:lpstr>
      <vt:lpstr>Socioeconomic Restoration Partners (SRP)</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Juliana Chapel</cp:lastModifiedBy>
  <cp:revision>3</cp:revision>
  <dcterms:created xsi:type="dcterms:W3CDTF">2022-10-11T15:29:52Z</dcterms:created>
  <dcterms:modified xsi:type="dcterms:W3CDTF">2025-05-02T19:03:40Z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0x01010047685F92FA7CBC4FB773E5A345C4C06E</vt:lpwstr>
  </property>
  <property fmtid="{D5CDD505-2E9C-101B-9397-08002B2CF9AE}" pid="3" name="MediaServiceImageTags">
    <vt:lpwstr/>
  </property>
</Properties>
</file>